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2" r:id="rId5"/>
    <p:sldId id="261" r:id="rId6"/>
    <p:sldId id="263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04E35D-31EC-4038-AE68-6D3192989538}" v="426" dt="2022-12-19T15:30:53.4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E7CCB8-D94E-4490-8EC5-59046EB508BB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3E43B27-9FD6-48DA-8719-044B491F8D76}">
      <dgm:prSet/>
      <dgm:spPr/>
      <dgm:t>
        <a:bodyPr/>
        <a:lstStyle/>
        <a:p>
          <a:r>
            <a:rPr lang="en-GB" dirty="0"/>
            <a:t>On your mobile - Go to Play Store/App store</a:t>
          </a:r>
          <a:endParaRPr lang="en-US" dirty="0"/>
        </a:p>
      </dgm:t>
    </dgm:pt>
    <dgm:pt modelId="{9270A62E-7F18-4ADA-B5A1-8E17C7B649F8}" type="parTrans" cxnId="{D7D12808-13F0-4428-A2B0-32541E6580D0}">
      <dgm:prSet/>
      <dgm:spPr/>
      <dgm:t>
        <a:bodyPr/>
        <a:lstStyle/>
        <a:p>
          <a:endParaRPr lang="en-US"/>
        </a:p>
      </dgm:t>
    </dgm:pt>
    <dgm:pt modelId="{E913735D-AB6F-4D23-8DE1-0490830A147F}" type="sibTrans" cxnId="{D7D12808-13F0-4428-A2B0-32541E6580D0}">
      <dgm:prSet/>
      <dgm:spPr/>
      <dgm:t>
        <a:bodyPr/>
        <a:lstStyle/>
        <a:p>
          <a:endParaRPr lang="en-US"/>
        </a:p>
      </dgm:t>
    </dgm:pt>
    <dgm:pt modelId="{6D141E2A-1528-4B41-903C-8475C1215C9A}">
      <dgm:prSet/>
      <dgm:spPr/>
      <dgm:t>
        <a:bodyPr/>
        <a:lstStyle/>
        <a:p>
          <a:r>
            <a:rPr lang="en-GB" dirty="0"/>
            <a:t>Install </a:t>
          </a:r>
          <a:endParaRPr lang="en-US" dirty="0"/>
        </a:p>
      </dgm:t>
    </dgm:pt>
    <dgm:pt modelId="{0A55E19E-780E-47DC-A5FE-088D639695D5}" type="parTrans" cxnId="{0C547DF9-CA2D-4AEA-83EE-173B6898DCD3}">
      <dgm:prSet/>
      <dgm:spPr/>
      <dgm:t>
        <a:bodyPr/>
        <a:lstStyle/>
        <a:p>
          <a:endParaRPr lang="en-US"/>
        </a:p>
      </dgm:t>
    </dgm:pt>
    <dgm:pt modelId="{27F30D25-7232-4BD2-A8EF-FF6366BCFEC3}" type="sibTrans" cxnId="{0C547DF9-CA2D-4AEA-83EE-173B6898DCD3}">
      <dgm:prSet/>
      <dgm:spPr/>
      <dgm:t>
        <a:bodyPr/>
        <a:lstStyle/>
        <a:p>
          <a:endParaRPr lang="en-US"/>
        </a:p>
      </dgm:t>
    </dgm:pt>
    <dgm:pt modelId="{62C7E625-DCB1-4261-8CE8-9C333F21C218}" type="pres">
      <dgm:prSet presAssocID="{62E7CCB8-D94E-4490-8EC5-59046EB508B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6F73259-234D-4F03-8C92-43642058F6D0}" type="pres">
      <dgm:prSet presAssocID="{C3E43B27-9FD6-48DA-8719-044B491F8D76}" presName="hierRoot1" presStyleCnt="0"/>
      <dgm:spPr/>
    </dgm:pt>
    <dgm:pt modelId="{8CFF8029-B46E-4743-85C4-192D4208A622}" type="pres">
      <dgm:prSet presAssocID="{C3E43B27-9FD6-48DA-8719-044B491F8D76}" presName="composite" presStyleCnt="0"/>
      <dgm:spPr/>
    </dgm:pt>
    <dgm:pt modelId="{90BB26EB-5D83-43EA-BC0B-4505BF8F4346}" type="pres">
      <dgm:prSet presAssocID="{C3E43B27-9FD6-48DA-8719-044B491F8D76}" presName="background" presStyleLbl="node0" presStyleIdx="0" presStyleCnt="2"/>
      <dgm:spPr/>
    </dgm:pt>
    <dgm:pt modelId="{FA509597-62E2-45BC-9CCE-933E4CFE5C3F}" type="pres">
      <dgm:prSet presAssocID="{C3E43B27-9FD6-48DA-8719-044B491F8D76}" presName="text" presStyleLbl="fgAcc0" presStyleIdx="0" presStyleCnt="2">
        <dgm:presLayoutVars>
          <dgm:chPref val="3"/>
        </dgm:presLayoutVars>
      </dgm:prSet>
      <dgm:spPr/>
    </dgm:pt>
    <dgm:pt modelId="{A507C45C-1241-4E54-98E9-DE804B112B00}" type="pres">
      <dgm:prSet presAssocID="{C3E43B27-9FD6-48DA-8719-044B491F8D76}" presName="hierChild2" presStyleCnt="0"/>
      <dgm:spPr/>
    </dgm:pt>
    <dgm:pt modelId="{8F96E089-5CDF-4BDE-BC90-FF60DF2DB0AD}" type="pres">
      <dgm:prSet presAssocID="{6D141E2A-1528-4B41-903C-8475C1215C9A}" presName="hierRoot1" presStyleCnt="0"/>
      <dgm:spPr/>
    </dgm:pt>
    <dgm:pt modelId="{F4FFB1AF-951E-4829-8B8D-844A11F3A2C2}" type="pres">
      <dgm:prSet presAssocID="{6D141E2A-1528-4B41-903C-8475C1215C9A}" presName="composite" presStyleCnt="0"/>
      <dgm:spPr/>
    </dgm:pt>
    <dgm:pt modelId="{B62A665A-95EA-4E3D-9D49-1F3E93A44393}" type="pres">
      <dgm:prSet presAssocID="{6D141E2A-1528-4B41-903C-8475C1215C9A}" presName="background" presStyleLbl="node0" presStyleIdx="1" presStyleCnt="2"/>
      <dgm:spPr/>
    </dgm:pt>
    <dgm:pt modelId="{7D3E1BEE-D893-4243-87AF-1CE3E660140E}" type="pres">
      <dgm:prSet presAssocID="{6D141E2A-1528-4B41-903C-8475C1215C9A}" presName="text" presStyleLbl="fgAcc0" presStyleIdx="1" presStyleCnt="2">
        <dgm:presLayoutVars>
          <dgm:chPref val="3"/>
        </dgm:presLayoutVars>
      </dgm:prSet>
      <dgm:spPr/>
    </dgm:pt>
    <dgm:pt modelId="{E3E789EB-DFE4-4841-8478-BC8B3A390281}" type="pres">
      <dgm:prSet presAssocID="{6D141E2A-1528-4B41-903C-8475C1215C9A}" presName="hierChild2" presStyleCnt="0"/>
      <dgm:spPr/>
    </dgm:pt>
  </dgm:ptLst>
  <dgm:cxnLst>
    <dgm:cxn modelId="{D7D12808-13F0-4428-A2B0-32541E6580D0}" srcId="{62E7CCB8-D94E-4490-8EC5-59046EB508BB}" destId="{C3E43B27-9FD6-48DA-8719-044B491F8D76}" srcOrd="0" destOrd="0" parTransId="{9270A62E-7F18-4ADA-B5A1-8E17C7B649F8}" sibTransId="{E913735D-AB6F-4D23-8DE1-0490830A147F}"/>
    <dgm:cxn modelId="{E4D1B236-17C5-4FE6-A88B-6D585B3D4D08}" type="presOf" srcId="{62E7CCB8-D94E-4490-8EC5-59046EB508BB}" destId="{62C7E625-DCB1-4261-8CE8-9C333F21C218}" srcOrd="0" destOrd="0" presId="urn:microsoft.com/office/officeart/2005/8/layout/hierarchy1"/>
    <dgm:cxn modelId="{5C5A3591-37EC-435E-A464-DD7FBC40FF4A}" type="presOf" srcId="{C3E43B27-9FD6-48DA-8719-044B491F8D76}" destId="{FA509597-62E2-45BC-9CCE-933E4CFE5C3F}" srcOrd="0" destOrd="0" presId="urn:microsoft.com/office/officeart/2005/8/layout/hierarchy1"/>
    <dgm:cxn modelId="{5E872AC7-955D-427B-A08E-3AC1FE7F7658}" type="presOf" srcId="{6D141E2A-1528-4B41-903C-8475C1215C9A}" destId="{7D3E1BEE-D893-4243-87AF-1CE3E660140E}" srcOrd="0" destOrd="0" presId="urn:microsoft.com/office/officeart/2005/8/layout/hierarchy1"/>
    <dgm:cxn modelId="{0C547DF9-CA2D-4AEA-83EE-173B6898DCD3}" srcId="{62E7CCB8-D94E-4490-8EC5-59046EB508BB}" destId="{6D141E2A-1528-4B41-903C-8475C1215C9A}" srcOrd="1" destOrd="0" parTransId="{0A55E19E-780E-47DC-A5FE-088D639695D5}" sibTransId="{27F30D25-7232-4BD2-A8EF-FF6366BCFEC3}"/>
    <dgm:cxn modelId="{1F88901E-5D81-4EBC-B921-8FDCD560EBDC}" type="presParOf" srcId="{62C7E625-DCB1-4261-8CE8-9C333F21C218}" destId="{96F73259-234D-4F03-8C92-43642058F6D0}" srcOrd="0" destOrd="0" presId="urn:microsoft.com/office/officeart/2005/8/layout/hierarchy1"/>
    <dgm:cxn modelId="{4C34ADE4-93F7-44DB-AEFA-A587FC8F9571}" type="presParOf" srcId="{96F73259-234D-4F03-8C92-43642058F6D0}" destId="{8CFF8029-B46E-4743-85C4-192D4208A622}" srcOrd="0" destOrd="0" presId="urn:microsoft.com/office/officeart/2005/8/layout/hierarchy1"/>
    <dgm:cxn modelId="{AFC4F6BF-9856-4817-81BA-A551E8099754}" type="presParOf" srcId="{8CFF8029-B46E-4743-85C4-192D4208A622}" destId="{90BB26EB-5D83-43EA-BC0B-4505BF8F4346}" srcOrd="0" destOrd="0" presId="urn:microsoft.com/office/officeart/2005/8/layout/hierarchy1"/>
    <dgm:cxn modelId="{EA32586A-EF5F-486D-ABD1-CA3867C11103}" type="presParOf" srcId="{8CFF8029-B46E-4743-85C4-192D4208A622}" destId="{FA509597-62E2-45BC-9CCE-933E4CFE5C3F}" srcOrd="1" destOrd="0" presId="urn:microsoft.com/office/officeart/2005/8/layout/hierarchy1"/>
    <dgm:cxn modelId="{F127C8DE-98C2-46B6-ADC1-189894419D7F}" type="presParOf" srcId="{96F73259-234D-4F03-8C92-43642058F6D0}" destId="{A507C45C-1241-4E54-98E9-DE804B112B00}" srcOrd="1" destOrd="0" presId="urn:microsoft.com/office/officeart/2005/8/layout/hierarchy1"/>
    <dgm:cxn modelId="{5152C023-D3F6-4D6C-BAD6-572FEFFEE024}" type="presParOf" srcId="{62C7E625-DCB1-4261-8CE8-9C333F21C218}" destId="{8F96E089-5CDF-4BDE-BC90-FF60DF2DB0AD}" srcOrd="1" destOrd="0" presId="urn:microsoft.com/office/officeart/2005/8/layout/hierarchy1"/>
    <dgm:cxn modelId="{81E599C7-DD89-4AC4-96D7-820A057B848B}" type="presParOf" srcId="{8F96E089-5CDF-4BDE-BC90-FF60DF2DB0AD}" destId="{F4FFB1AF-951E-4829-8B8D-844A11F3A2C2}" srcOrd="0" destOrd="0" presId="urn:microsoft.com/office/officeart/2005/8/layout/hierarchy1"/>
    <dgm:cxn modelId="{6FC022DD-2EBB-4EF6-923D-5717DD0DBB41}" type="presParOf" srcId="{F4FFB1AF-951E-4829-8B8D-844A11F3A2C2}" destId="{B62A665A-95EA-4E3D-9D49-1F3E93A44393}" srcOrd="0" destOrd="0" presId="urn:microsoft.com/office/officeart/2005/8/layout/hierarchy1"/>
    <dgm:cxn modelId="{D2969C0D-DB53-4609-ACAE-0AE2FB16CABE}" type="presParOf" srcId="{F4FFB1AF-951E-4829-8B8D-844A11F3A2C2}" destId="{7D3E1BEE-D893-4243-87AF-1CE3E660140E}" srcOrd="1" destOrd="0" presId="urn:microsoft.com/office/officeart/2005/8/layout/hierarchy1"/>
    <dgm:cxn modelId="{00C86963-90B3-4097-9D60-588F2BA9C95E}" type="presParOf" srcId="{8F96E089-5CDF-4BDE-BC90-FF60DF2DB0AD}" destId="{E3E789EB-DFE4-4841-8478-BC8B3A39028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E7CCB8-D94E-4490-8EC5-59046EB508BB}" type="doc">
      <dgm:prSet loTypeId="urn:microsoft.com/office/officeart/2005/8/layout/vList2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C3E43B27-9FD6-48DA-8719-044B491F8D76}">
      <dgm:prSet/>
      <dgm:spPr/>
      <dgm:t>
        <a:bodyPr/>
        <a:lstStyle/>
        <a:p>
          <a:pPr algn="just"/>
          <a:r>
            <a:rPr lang="en-GB" dirty="0" err="1"/>
            <a:t>Logg</a:t>
          </a:r>
          <a:r>
            <a:rPr lang="en-GB" dirty="0"/>
            <a:t>-in SuperOffice on your </a:t>
          </a:r>
          <a:r>
            <a:rPr lang="en-GB" b="1" dirty="0"/>
            <a:t>computer</a:t>
          </a:r>
          <a:endParaRPr lang="en-US" b="1" dirty="0"/>
        </a:p>
      </dgm:t>
    </dgm:pt>
    <dgm:pt modelId="{9270A62E-7F18-4ADA-B5A1-8E17C7B649F8}" type="parTrans" cxnId="{D7D12808-13F0-4428-A2B0-32541E6580D0}">
      <dgm:prSet/>
      <dgm:spPr/>
      <dgm:t>
        <a:bodyPr/>
        <a:lstStyle/>
        <a:p>
          <a:endParaRPr lang="en-US"/>
        </a:p>
      </dgm:t>
    </dgm:pt>
    <dgm:pt modelId="{E913735D-AB6F-4D23-8DE1-0490830A147F}" type="sibTrans" cxnId="{D7D12808-13F0-4428-A2B0-32541E6580D0}">
      <dgm:prSet/>
      <dgm:spPr/>
      <dgm:t>
        <a:bodyPr/>
        <a:lstStyle/>
        <a:p>
          <a:endParaRPr lang="en-US"/>
        </a:p>
      </dgm:t>
    </dgm:pt>
    <dgm:pt modelId="{6D141E2A-1528-4B41-903C-8475C1215C9A}">
      <dgm:prSet/>
      <dgm:spPr>
        <a:solidFill>
          <a:schemeClr val="accent1"/>
        </a:solidFill>
      </dgm:spPr>
      <dgm:t>
        <a:bodyPr/>
        <a:lstStyle/>
        <a:p>
          <a:r>
            <a:rPr lang="en-GB" dirty="0"/>
            <a:t>Select “Mobile CRM settings” from the personal menu.</a:t>
          </a:r>
          <a:endParaRPr lang="en-US" dirty="0"/>
        </a:p>
      </dgm:t>
    </dgm:pt>
    <dgm:pt modelId="{0A55E19E-780E-47DC-A5FE-088D639695D5}" type="parTrans" cxnId="{0C547DF9-CA2D-4AEA-83EE-173B6898DCD3}">
      <dgm:prSet/>
      <dgm:spPr/>
      <dgm:t>
        <a:bodyPr/>
        <a:lstStyle/>
        <a:p>
          <a:endParaRPr lang="en-US"/>
        </a:p>
      </dgm:t>
    </dgm:pt>
    <dgm:pt modelId="{27F30D25-7232-4BD2-A8EF-FF6366BCFEC3}" type="sibTrans" cxnId="{0C547DF9-CA2D-4AEA-83EE-173B6898DCD3}">
      <dgm:prSet/>
      <dgm:spPr/>
      <dgm:t>
        <a:bodyPr/>
        <a:lstStyle/>
        <a:p>
          <a:endParaRPr lang="en-US"/>
        </a:p>
      </dgm:t>
    </dgm:pt>
    <dgm:pt modelId="{E5DD0D5A-49A9-49F3-A862-0F6F6CF9CDD3}" type="pres">
      <dgm:prSet presAssocID="{62E7CCB8-D94E-4490-8EC5-59046EB508BB}" presName="linear" presStyleCnt="0">
        <dgm:presLayoutVars>
          <dgm:animLvl val="lvl"/>
          <dgm:resizeHandles val="exact"/>
        </dgm:presLayoutVars>
      </dgm:prSet>
      <dgm:spPr/>
    </dgm:pt>
    <dgm:pt modelId="{D8EDF936-2118-4E2E-B139-165FEC8D204C}" type="pres">
      <dgm:prSet presAssocID="{C3E43B27-9FD6-48DA-8719-044B491F8D76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ED29294-E5AD-4A9E-90A3-27EC46F9DE38}" type="pres">
      <dgm:prSet presAssocID="{E913735D-AB6F-4D23-8DE1-0490830A147F}" presName="spacer" presStyleCnt="0"/>
      <dgm:spPr/>
    </dgm:pt>
    <dgm:pt modelId="{695AB22C-74B1-4B91-9782-E1A8565201E7}" type="pres">
      <dgm:prSet presAssocID="{6D141E2A-1528-4B41-903C-8475C1215C9A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D7D12808-13F0-4428-A2B0-32541E6580D0}" srcId="{62E7CCB8-D94E-4490-8EC5-59046EB508BB}" destId="{C3E43B27-9FD6-48DA-8719-044B491F8D76}" srcOrd="0" destOrd="0" parTransId="{9270A62E-7F18-4ADA-B5A1-8E17C7B649F8}" sibTransId="{E913735D-AB6F-4D23-8DE1-0490830A147F}"/>
    <dgm:cxn modelId="{CA44AFA9-BF6E-4A5F-976D-90C2B1F9B902}" type="presOf" srcId="{62E7CCB8-D94E-4490-8EC5-59046EB508BB}" destId="{E5DD0D5A-49A9-49F3-A862-0F6F6CF9CDD3}" srcOrd="0" destOrd="0" presId="urn:microsoft.com/office/officeart/2005/8/layout/vList2"/>
    <dgm:cxn modelId="{9E720EB9-CBE7-44B8-A11C-4F54DCF3F9E8}" type="presOf" srcId="{6D141E2A-1528-4B41-903C-8475C1215C9A}" destId="{695AB22C-74B1-4B91-9782-E1A8565201E7}" srcOrd="0" destOrd="0" presId="urn:microsoft.com/office/officeart/2005/8/layout/vList2"/>
    <dgm:cxn modelId="{C1AE1BF7-9524-4FA6-AFFF-89A6C495A16A}" type="presOf" srcId="{C3E43B27-9FD6-48DA-8719-044B491F8D76}" destId="{D8EDF936-2118-4E2E-B139-165FEC8D204C}" srcOrd="0" destOrd="0" presId="urn:microsoft.com/office/officeart/2005/8/layout/vList2"/>
    <dgm:cxn modelId="{0C547DF9-CA2D-4AEA-83EE-173B6898DCD3}" srcId="{62E7CCB8-D94E-4490-8EC5-59046EB508BB}" destId="{6D141E2A-1528-4B41-903C-8475C1215C9A}" srcOrd="1" destOrd="0" parTransId="{0A55E19E-780E-47DC-A5FE-088D639695D5}" sibTransId="{27F30D25-7232-4BD2-A8EF-FF6366BCFEC3}"/>
    <dgm:cxn modelId="{6AF062BE-B622-422B-9E73-AD96F244050C}" type="presParOf" srcId="{E5DD0D5A-49A9-49F3-A862-0F6F6CF9CDD3}" destId="{D8EDF936-2118-4E2E-B139-165FEC8D204C}" srcOrd="0" destOrd="0" presId="urn:microsoft.com/office/officeart/2005/8/layout/vList2"/>
    <dgm:cxn modelId="{86644140-5120-4D7A-8B1F-2718C7987A15}" type="presParOf" srcId="{E5DD0D5A-49A9-49F3-A862-0F6F6CF9CDD3}" destId="{AED29294-E5AD-4A9E-90A3-27EC46F9DE38}" srcOrd="1" destOrd="0" presId="urn:microsoft.com/office/officeart/2005/8/layout/vList2"/>
    <dgm:cxn modelId="{980B5B61-355B-4AC2-B115-7D64F89C4F9C}" type="presParOf" srcId="{E5DD0D5A-49A9-49F3-A862-0F6F6CF9CDD3}" destId="{695AB22C-74B1-4B91-9782-E1A8565201E7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2E7CCB8-D94E-4490-8EC5-59046EB508BB}" type="doc">
      <dgm:prSet loTypeId="urn:microsoft.com/office/officeart/2005/8/layout/vList2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D141E2A-1528-4B41-903C-8475C1215C9A}">
      <dgm:prSet/>
      <dgm:spPr/>
      <dgm:t>
        <a:bodyPr/>
        <a:lstStyle/>
        <a:p>
          <a:r>
            <a:rPr lang="en-US" dirty="0"/>
            <a:t>Push send</a:t>
          </a:r>
        </a:p>
      </dgm:t>
    </dgm:pt>
    <dgm:pt modelId="{0A55E19E-780E-47DC-A5FE-088D639695D5}" type="parTrans" cxnId="{0C547DF9-CA2D-4AEA-83EE-173B6898DCD3}">
      <dgm:prSet/>
      <dgm:spPr/>
      <dgm:t>
        <a:bodyPr/>
        <a:lstStyle/>
        <a:p>
          <a:endParaRPr lang="en-US"/>
        </a:p>
      </dgm:t>
    </dgm:pt>
    <dgm:pt modelId="{27F30D25-7232-4BD2-A8EF-FF6366BCFEC3}" type="sibTrans" cxnId="{0C547DF9-CA2D-4AEA-83EE-173B6898DCD3}">
      <dgm:prSet/>
      <dgm:spPr/>
      <dgm:t>
        <a:bodyPr/>
        <a:lstStyle/>
        <a:p>
          <a:endParaRPr lang="en-US"/>
        </a:p>
      </dgm:t>
    </dgm:pt>
    <dgm:pt modelId="{649A96C8-DCEB-457A-8D82-E85DECA3278A}" type="pres">
      <dgm:prSet presAssocID="{62E7CCB8-D94E-4490-8EC5-59046EB508BB}" presName="linear" presStyleCnt="0">
        <dgm:presLayoutVars>
          <dgm:animLvl val="lvl"/>
          <dgm:resizeHandles val="exact"/>
        </dgm:presLayoutVars>
      </dgm:prSet>
      <dgm:spPr/>
    </dgm:pt>
    <dgm:pt modelId="{3E3B295A-EAD1-4A20-8317-DB35101F0F95}" type="pres">
      <dgm:prSet presAssocID="{6D141E2A-1528-4B41-903C-8475C1215C9A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99EC448D-FDF4-4BB9-96D4-61DB1BC5FA1A}" type="presOf" srcId="{6D141E2A-1528-4B41-903C-8475C1215C9A}" destId="{3E3B295A-EAD1-4A20-8317-DB35101F0F95}" srcOrd="0" destOrd="0" presId="urn:microsoft.com/office/officeart/2005/8/layout/vList2"/>
    <dgm:cxn modelId="{4A7213E3-717D-490D-BB32-438E070F8D21}" type="presOf" srcId="{62E7CCB8-D94E-4490-8EC5-59046EB508BB}" destId="{649A96C8-DCEB-457A-8D82-E85DECA3278A}" srcOrd="0" destOrd="0" presId="urn:microsoft.com/office/officeart/2005/8/layout/vList2"/>
    <dgm:cxn modelId="{0C547DF9-CA2D-4AEA-83EE-173B6898DCD3}" srcId="{62E7CCB8-D94E-4490-8EC5-59046EB508BB}" destId="{6D141E2A-1528-4B41-903C-8475C1215C9A}" srcOrd="0" destOrd="0" parTransId="{0A55E19E-780E-47DC-A5FE-088D639695D5}" sibTransId="{27F30D25-7232-4BD2-A8EF-FF6366BCFEC3}"/>
    <dgm:cxn modelId="{4D98C181-7CA4-48AB-AAF9-0D9198DECB85}" type="presParOf" srcId="{649A96C8-DCEB-457A-8D82-E85DECA3278A}" destId="{3E3B295A-EAD1-4A20-8317-DB35101F0F9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2E7CCB8-D94E-4490-8EC5-59046EB508BB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C3E43B27-9FD6-48DA-8719-044B491F8D76}">
      <dgm:prSet/>
      <dgm:spPr/>
      <dgm:t>
        <a:bodyPr/>
        <a:lstStyle/>
        <a:p>
          <a:r>
            <a:rPr lang="en-GB" kern="1200" dirty="0">
              <a:latin typeface="Calibri" panose="020F0502020204030204"/>
              <a:ea typeface="+mn-ea"/>
              <a:cs typeface="+mn-cs"/>
            </a:rPr>
            <a:t>Open mail from mobile</a:t>
          </a:r>
          <a:endParaRPr lang="en-US" kern="1200" dirty="0">
            <a:latin typeface="Calibri" panose="020F0502020204030204"/>
            <a:ea typeface="+mn-ea"/>
            <a:cs typeface="+mn-cs"/>
          </a:endParaRPr>
        </a:p>
      </dgm:t>
    </dgm:pt>
    <dgm:pt modelId="{9270A62E-7F18-4ADA-B5A1-8E17C7B649F8}" type="parTrans" cxnId="{D7D12808-13F0-4428-A2B0-32541E6580D0}">
      <dgm:prSet/>
      <dgm:spPr/>
      <dgm:t>
        <a:bodyPr/>
        <a:lstStyle/>
        <a:p>
          <a:endParaRPr lang="en-US"/>
        </a:p>
      </dgm:t>
    </dgm:pt>
    <dgm:pt modelId="{E913735D-AB6F-4D23-8DE1-0490830A147F}" type="sibTrans" cxnId="{D7D12808-13F0-4428-A2B0-32541E6580D0}">
      <dgm:prSet phldrT="1" phldr="0"/>
      <dgm:spPr/>
      <dgm:t>
        <a:bodyPr/>
        <a:lstStyle/>
        <a:p>
          <a:endParaRPr lang="en-US"/>
        </a:p>
      </dgm:t>
    </dgm:pt>
    <dgm:pt modelId="{6D141E2A-1528-4B41-903C-8475C1215C9A}">
      <dgm:prSet/>
      <dgm:spPr/>
      <dgm:t>
        <a:bodyPr/>
        <a:lstStyle/>
        <a:p>
          <a:r>
            <a:rPr lang="en-US" dirty="0"/>
            <a:t>Follow the instructions &amp; Log in</a:t>
          </a:r>
        </a:p>
      </dgm:t>
    </dgm:pt>
    <dgm:pt modelId="{0A55E19E-780E-47DC-A5FE-088D639695D5}" type="parTrans" cxnId="{0C547DF9-CA2D-4AEA-83EE-173B6898DCD3}">
      <dgm:prSet/>
      <dgm:spPr/>
      <dgm:t>
        <a:bodyPr/>
        <a:lstStyle/>
        <a:p>
          <a:endParaRPr lang="en-US"/>
        </a:p>
      </dgm:t>
    </dgm:pt>
    <dgm:pt modelId="{27F30D25-7232-4BD2-A8EF-FF6366BCFEC3}" type="sibTrans" cxnId="{0C547DF9-CA2D-4AEA-83EE-173B6898DCD3}">
      <dgm:prSet phldrT="2" phldr="0"/>
      <dgm:spPr/>
      <dgm:t>
        <a:bodyPr/>
        <a:lstStyle/>
        <a:p>
          <a:endParaRPr lang="en-US"/>
        </a:p>
      </dgm:t>
    </dgm:pt>
    <dgm:pt modelId="{26153463-9B2B-4FE6-9EAB-D629A5302B63}" type="pres">
      <dgm:prSet presAssocID="{62E7CCB8-D94E-4490-8EC5-59046EB508BB}" presName="vert0" presStyleCnt="0">
        <dgm:presLayoutVars>
          <dgm:dir/>
          <dgm:animOne val="branch"/>
          <dgm:animLvl val="lvl"/>
        </dgm:presLayoutVars>
      </dgm:prSet>
      <dgm:spPr/>
    </dgm:pt>
    <dgm:pt modelId="{68729E39-35B8-42A6-B92C-2D8EEFB0B61F}" type="pres">
      <dgm:prSet presAssocID="{C3E43B27-9FD6-48DA-8719-044B491F8D76}" presName="thickLine" presStyleLbl="alignNode1" presStyleIdx="0" presStyleCnt="2"/>
      <dgm:spPr/>
    </dgm:pt>
    <dgm:pt modelId="{D6378085-B29E-4152-92F7-3F7431DBEAC2}" type="pres">
      <dgm:prSet presAssocID="{C3E43B27-9FD6-48DA-8719-044B491F8D76}" presName="horz1" presStyleCnt="0"/>
      <dgm:spPr/>
    </dgm:pt>
    <dgm:pt modelId="{09C9E8AC-9A5F-41CF-8448-B4273AF8F59C}" type="pres">
      <dgm:prSet presAssocID="{C3E43B27-9FD6-48DA-8719-044B491F8D76}" presName="tx1" presStyleLbl="revTx" presStyleIdx="0" presStyleCnt="2"/>
      <dgm:spPr/>
    </dgm:pt>
    <dgm:pt modelId="{1211E670-3805-4D01-886B-738FBB8F1647}" type="pres">
      <dgm:prSet presAssocID="{C3E43B27-9FD6-48DA-8719-044B491F8D76}" presName="vert1" presStyleCnt="0"/>
      <dgm:spPr/>
    </dgm:pt>
    <dgm:pt modelId="{488DF4DA-67B6-47B7-A5B6-FD1FE9270884}" type="pres">
      <dgm:prSet presAssocID="{6D141E2A-1528-4B41-903C-8475C1215C9A}" presName="thickLine" presStyleLbl="alignNode1" presStyleIdx="1" presStyleCnt="2"/>
      <dgm:spPr/>
    </dgm:pt>
    <dgm:pt modelId="{B2FB7F56-16D9-4A01-836B-1F7FBF24BFA7}" type="pres">
      <dgm:prSet presAssocID="{6D141E2A-1528-4B41-903C-8475C1215C9A}" presName="horz1" presStyleCnt="0"/>
      <dgm:spPr/>
    </dgm:pt>
    <dgm:pt modelId="{497C306C-8614-47DF-9296-6CF2E349F970}" type="pres">
      <dgm:prSet presAssocID="{6D141E2A-1528-4B41-903C-8475C1215C9A}" presName="tx1" presStyleLbl="revTx" presStyleIdx="1" presStyleCnt="2"/>
      <dgm:spPr/>
    </dgm:pt>
    <dgm:pt modelId="{75631D19-4E3D-4190-9A81-5D0F362EA9E0}" type="pres">
      <dgm:prSet presAssocID="{6D141E2A-1528-4B41-903C-8475C1215C9A}" presName="vert1" presStyleCnt="0"/>
      <dgm:spPr/>
    </dgm:pt>
  </dgm:ptLst>
  <dgm:cxnLst>
    <dgm:cxn modelId="{D7D12808-13F0-4428-A2B0-32541E6580D0}" srcId="{62E7CCB8-D94E-4490-8EC5-59046EB508BB}" destId="{C3E43B27-9FD6-48DA-8719-044B491F8D76}" srcOrd="0" destOrd="0" parTransId="{9270A62E-7F18-4ADA-B5A1-8E17C7B649F8}" sibTransId="{E913735D-AB6F-4D23-8DE1-0490830A147F}"/>
    <dgm:cxn modelId="{A796A521-5164-4E64-9AF5-B9A16CE122F8}" type="presOf" srcId="{62E7CCB8-D94E-4490-8EC5-59046EB508BB}" destId="{26153463-9B2B-4FE6-9EAB-D629A5302B63}" srcOrd="0" destOrd="0" presId="urn:microsoft.com/office/officeart/2008/layout/LinedList"/>
    <dgm:cxn modelId="{35D6BD51-7A79-4F30-AF7E-34267A6E78BE}" type="presOf" srcId="{6D141E2A-1528-4B41-903C-8475C1215C9A}" destId="{497C306C-8614-47DF-9296-6CF2E349F970}" srcOrd="0" destOrd="0" presId="urn:microsoft.com/office/officeart/2008/layout/LinedList"/>
    <dgm:cxn modelId="{A1AC977B-FBAB-4A4E-AA3A-A292C95DB6C9}" type="presOf" srcId="{C3E43B27-9FD6-48DA-8719-044B491F8D76}" destId="{09C9E8AC-9A5F-41CF-8448-B4273AF8F59C}" srcOrd="0" destOrd="0" presId="urn:microsoft.com/office/officeart/2008/layout/LinedList"/>
    <dgm:cxn modelId="{0C547DF9-CA2D-4AEA-83EE-173B6898DCD3}" srcId="{62E7CCB8-D94E-4490-8EC5-59046EB508BB}" destId="{6D141E2A-1528-4B41-903C-8475C1215C9A}" srcOrd="1" destOrd="0" parTransId="{0A55E19E-780E-47DC-A5FE-088D639695D5}" sibTransId="{27F30D25-7232-4BD2-A8EF-FF6366BCFEC3}"/>
    <dgm:cxn modelId="{3FD37999-D1BA-4766-9FD5-C5E5EFF9332F}" type="presParOf" srcId="{26153463-9B2B-4FE6-9EAB-D629A5302B63}" destId="{68729E39-35B8-42A6-B92C-2D8EEFB0B61F}" srcOrd="0" destOrd="0" presId="urn:microsoft.com/office/officeart/2008/layout/LinedList"/>
    <dgm:cxn modelId="{586F4BAF-901F-49A0-88C3-9DCBFFADCAF7}" type="presParOf" srcId="{26153463-9B2B-4FE6-9EAB-D629A5302B63}" destId="{D6378085-B29E-4152-92F7-3F7431DBEAC2}" srcOrd="1" destOrd="0" presId="urn:microsoft.com/office/officeart/2008/layout/LinedList"/>
    <dgm:cxn modelId="{887086C5-D733-40D6-B24C-BD1869CCD6EC}" type="presParOf" srcId="{D6378085-B29E-4152-92F7-3F7431DBEAC2}" destId="{09C9E8AC-9A5F-41CF-8448-B4273AF8F59C}" srcOrd="0" destOrd="0" presId="urn:microsoft.com/office/officeart/2008/layout/LinedList"/>
    <dgm:cxn modelId="{89F3F73A-9091-46BC-8A50-837EC839C355}" type="presParOf" srcId="{D6378085-B29E-4152-92F7-3F7431DBEAC2}" destId="{1211E670-3805-4D01-886B-738FBB8F1647}" srcOrd="1" destOrd="0" presId="urn:microsoft.com/office/officeart/2008/layout/LinedList"/>
    <dgm:cxn modelId="{26494617-A335-4BC4-A58A-B96DC5A1E780}" type="presParOf" srcId="{26153463-9B2B-4FE6-9EAB-D629A5302B63}" destId="{488DF4DA-67B6-47B7-A5B6-FD1FE9270884}" srcOrd="2" destOrd="0" presId="urn:microsoft.com/office/officeart/2008/layout/LinedList"/>
    <dgm:cxn modelId="{5A1D5BCF-B7A2-423D-9915-54061CEE3B45}" type="presParOf" srcId="{26153463-9B2B-4FE6-9EAB-D629A5302B63}" destId="{B2FB7F56-16D9-4A01-836B-1F7FBF24BFA7}" srcOrd="3" destOrd="0" presId="urn:microsoft.com/office/officeart/2008/layout/LinedList"/>
    <dgm:cxn modelId="{7DDC0B75-4A5F-4EE0-A720-6E0D125BF85A}" type="presParOf" srcId="{B2FB7F56-16D9-4A01-836B-1F7FBF24BFA7}" destId="{497C306C-8614-47DF-9296-6CF2E349F970}" srcOrd="0" destOrd="0" presId="urn:microsoft.com/office/officeart/2008/layout/LinedList"/>
    <dgm:cxn modelId="{D198568A-95D0-4D81-8B4B-5B108B2536D3}" type="presParOf" srcId="{B2FB7F56-16D9-4A01-836B-1F7FBF24BFA7}" destId="{75631D19-4E3D-4190-9A81-5D0F362EA9E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2E7CCB8-D94E-4490-8EC5-59046EB508BB}" type="doc">
      <dgm:prSet loTypeId="urn:microsoft.com/office/officeart/2005/8/layout/process5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D141E2A-1528-4B41-903C-8475C1215C9A}">
      <dgm:prSet/>
      <dgm:spPr/>
      <dgm:t>
        <a:bodyPr/>
        <a:lstStyle/>
        <a:p>
          <a:r>
            <a:rPr lang="en-US" dirty="0"/>
            <a:t>DONE!</a:t>
          </a:r>
        </a:p>
      </dgm:t>
    </dgm:pt>
    <dgm:pt modelId="{0A55E19E-780E-47DC-A5FE-088D639695D5}" type="parTrans" cxnId="{0C547DF9-CA2D-4AEA-83EE-173B6898DCD3}">
      <dgm:prSet/>
      <dgm:spPr/>
      <dgm:t>
        <a:bodyPr/>
        <a:lstStyle/>
        <a:p>
          <a:endParaRPr lang="en-US"/>
        </a:p>
      </dgm:t>
    </dgm:pt>
    <dgm:pt modelId="{27F30D25-7232-4BD2-A8EF-FF6366BCFEC3}" type="sibTrans" cxnId="{0C547DF9-CA2D-4AEA-83EE-173B6898DCD3}">
      <dgm:prSet/>
      <dgm:spPr/>
      <dgm:t>
        <a:bodyPr/>
        <a:lstStyle/>
        <a:p>
          <a:endParaRPr lang="en-US"/>
        </a:p>
      </dgm:t>
    </dgm:pt>
    <dgm:pt modelId="{8B5C2877-45B3-41BF-8F12-AB5500997277}" type="pres">
      <dgm:prSet presAssocID="{62E7CCB8-D94E-4490-8EC5-59046EB508BB}" presName="diagram" presStyleCnt="0">
        <dgm:presLayoutVars>
          <dgm:dir/>
          <dgm:resizeHandles val="exact"/>
        </dgm:presLayoutVars>
      </dgm:prSet>
      <dgm:spPr/>
    </dgm:pt>
    <dgm:pt modelId="{69B851CA-EFA0-4579-B0D6-64D5E89F946D}" type="pres">
      <dgm:prSet presAssocID="{6D141E2A-1528-4B41-903C-8475C1215C9A}" presName="node" presStyleLbl="node1" presStyleIdx="0" presStyleCnt="1">
        <dgm:presLayoutVars>
          <dgm:bulletEnabled val="1"/>
        </dgm:presLayoutVars>
      </dgm:prSet>
      <dgm:spPr/>
    </dgm:pt>
  </dgm:ptLst>
  <dgm:cxnLst>
    <dgm:cxn modelId="{27793405-AA57-4B0C-AFBB-3FD8F7CF3318}" type="presOf" srcId="{62E7CCB8-D94E-4490-8EC5-59046EB508BB}" destId="{8B5C2877-45B3-41BF-8F12-AB5500997277}" srcOrd="0" destOrd="0" presId="urn:microsoft.com/office/officeart/2005/8/layout/process5"/>
    <dgm:cxn modelId="{98B4A043-E6EF-4663-9094-C21D2CBBB763}" type="presOf" srcId="{6D141E2A-1528-4B41-903C-8475C1215C9A}" destId="{69B851CA-EFA0-4579-B0D6-64D5E89F946D}" srcOrd="0" destOrd="0" presId="urn:microsoft.com/office/officeart/2005/8/layout/process5"/>
    <dgm:cxn modelId="{0C547DF9-CA2D-4AEA-83EE-173B6898DCD3}" srcId="{62E7CCB8-D94E-4490-8EC5-59046EB508BB}" destId="{6D141E2A-1528-4B41-903C-8475C1215C9A}" srcOrd="0" destOrd="0" parTransId="{0A55E19E-780E-47DC-A5FE-088D639695D5}" sibTransId="{27F30D25-7232-4BD2-A8EF-FF6366BCFEC3}"/>
    <dgm:cxn modelId="{76133584-DB41-4AAB-8139-2F74574787BC}" type="presParOf" srcId="{8B5C2877-45B3-41BF-8F12-AB5500997277}" destId="{69B851CA-EFA0-4579-B0D6-64D5E89F946D}" srcOrd="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BB26EB-5D83-43EA-BC0B-4505BF8F4346}">
      <dsp:nvSpPr>
        <dsp:cNvPr id="0" name=""/>
        <dsp:cNvSpPr/>
      </dsp:nvSpPr>
      <dsp:spPr>
        <a:xfrm>
          <a:off x="1333" y="110983"/>
          <a:ext cx="4682211" cy="2973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509597-62E2-45BC-9CCE-933E4CFE5C3F}">
      <dsp:nvSpPr>
        <dsp:cNvPr id="0" name=""/>
        <dsp:cNvSpPr/>
      </dsp:nvSpPr>
      <dsp:spPr>
        <a:xfrm>
          <a:off x="521579" y="605216"/>
          <a:ext cx="4682211" cy="29732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0" kern="1200" dirty="0"/>
            <a:t>On your mobile - Go to Play Store/App store</a:t>
          </a:r>
          <a:endParaRPr lang="en-US" sz="5000" kern="1200" dirty="0"/>
        </a:p>
      </dsp:txBody>
      <dsp:txXfrm>
        <a:off x="608661" y="692298"/>
        <a:ext cx="4508047" cy="2799040"/>
      </dsp:txXfrm>
    </dsp:sp>
    <dsp:sp modelId="{B62A665A-95EA-4E3D-9D49-1F3E93A44393}">
      <dsp:nvSpPr>
        <dsp:cNvPr id="0" name=""/>
        <dsp:cNvSpPr/>
      </dsp:nvSpPr>
      <dsp:spPr>
        <a:xfrm>
          <a:off x="5724037" y="110983"/>
          <a:ext cx="4682211" cy="2973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3E1BEE-D893-4243-87AF-1CE3E660140E}">
      <dsp:nvSpPr>
        <dsp:cNvPr id="0" name=""/>
        <dsp:cNvSpPr/>
      </dsp:nvSpPr>
      <dsp:spPr>
        <a:xfrm>
          <a:off x="6244283" y="605216"/>
          <a:ext cx="4682211" cy="29732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0" kern="1200" dirty="0"/>
            <a:t>Install </a:t>
          </a:r>
          <a:endParaRPr lang="en-US" sz="5000" kern="1200" dirty="0"/>
        </a:p>
      </dsp:txBody>
      <dsp:txXfrm>
        <a:off x="6331365" y="692298"/>
        <a:ext cx="4508047" cy="27990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EDF936-2118-4E2E-B139-165FEC8D204C}">
      <dsp:nvSpPr>
        <dsp:cNvPr id="0" name=""/>
        <dsp:cNvSpPr/>
      </dsp:nvSpPr>
      <dsp:spPr>
        <a:xfrm>
          <a:off x="0" y="544249"/>
          <a:ext cx="3025303" cy="2184134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just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 err="1"/>
            <a:t>Logg</a:t>
          </a:r>
          <a:r>
            <a:rPr lang="en-GB" sz="3100" kern="1200" dirty="0"/>
            <a:t>-in SuperOffice on your </a:t>
          </a:r>
          <a:r>
            <a:rPr lang="en-GB" sz="3100" b="1" kern="1200" dirty="0"/>
            <a:t>computer</a:t>
          </a:r>
          <a:endParaRPr lang="en-US" sz="3100" b="1" kern="1200" dirty="0"/>
        </a:p>
      </dsp:txBody>
      <dsp:txXfrm>
        <a:off x="106621" y="650870"/>
        <a:ext cx="2812061" cy="1970892"/>
      </dsp:txXfrm>
    </dsp:sp>
    <dsp:sp modelId="{695AB22C-74B1-4B91-9782-E1A8565201E7}">
      <dsp:nvSpPr>
        <dsp:cNvPr id="0" name=""/>
        <dsp:cNvSpPr/>
      </dsp:nvSpPr>
      <dsp:spPr>
        <a:xfrm>
          <a:off x="0" y="2817663"/>
          <a:ext cx="3025303" cy="2184134"/>
        </a:xfrm>
        <a:prstGeom prst="round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100" kern="1200" dirty="0"/>
            <a:t>Select “Mobile CRM settings” from the personal menu.</a:t>
          </a:r>
          <a:endParaRPr lang="en-US" sz="3100" kern="1200" dirty="0"/>
        </a:p>
      </dsp:txBody>
      <dsp:txXfrm>
        <a:off x="106621" y="2924284"/>
        <a:ext cx="2812061" cy="19708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3B295A-EAD1-4A20-8317-DB35101F0F95}">
      <dsp:nvSpPr>
        <dsp:cNvPr id="0" name=""/>
        <dsp:cNvSpPr/>
      </dsp:nvSpPr>
      <dsp:spPr>
        <a:xfrm>
          <a:off x="0" y="1480173"/>
          <a:ext cx="3025303" cy="25857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Push send</a:t>
          </a:r>
        </a:p>
      </dsp:txBody>
      <dsp:txXfrm>
        <a:off x="126223" y="1606396"/>
        <a:ext cx="2772857" cy="233325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729E39-35B8-42A6-B92C-2D8EEFB0B61F}">
      <dsp:nvSpPr>
        <dsp:cNvPr id="0" name=""/>
        <dsp:cNvSpPr/>
      </dsp:nvSpPr>
      <dsp:spPr>
        <a:xfrm>
          <a:off x="0" y="0"/>
          <a:ext cx="3025303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C9E8AC-9A5F-41CF-8448-B4273AF8F59C}">
      <dsp:nvSpPr>
        <dsp:cNvPr id="0" name=""/>
        <dsp:cNvSpPr/>
      </dsp:nvSpPr>
      <dsp:spPr>
        <a:xfrm>
          <a:off x="0" y="0"/>
          <a:ext cx="3025303" cy="27730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t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400" kern="1200" dirty="0">
              <a:latin typeface="Calibri" panose="020F0502020204030204"/>
              <a:ea typeface="+mn-ea"/>
              <a:cs typeface="+mn-cs"/>
            </a:rPr>
            <a:t>Open mail from mobile</a:t>
          </a:r>
          <a:endParaRPr lang="en-US" sz="4400" kern="1200" dirty="0">
            <a:latin typeface="Calibri" panose="020F0502020204030204"/>
            <a:ea typeface="+mn-ea"/>
            <a:cs typeface="+mn-cs"/>
          </a:endParaRPr>
        </a:p>
      </dsp:txBody>
      <dsp:txXfrm>
        <a:off x="0" y="0"/>
        <a:ext cx="3025303" cy="2773023"/>
      </dsp:txXfrm>
    </dsp:sp>
    <dsp:sp modelId="{488DF4DA-67B6-47B7-A5B6-FD1FE9270884}">
      <dsp:nvSpPr>
        <dsp:cNvPr id="0" name=""/>
        <dsp:cNvSpPr/>
      </dsp:nvSpPr>
      <dsp:spPr>
        <a:xfrm>
          <a:off x="0" y="2773023"/>
          <a:ext cx="3025303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7C306C-8614-47DF-9296-6CF2E349F970}">
      <dsp:nvSpPr>
        <dsp:cNvPr id="0" name=""/>
        <dsp:cNvSpPr/>
      </dsp:nvSpPr>
      <dsp:spPr>
        <a:xfrm>
          <a:off x="0" y="2773023"/>
          <a:ext cx="3025303" cy="27730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t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Follow the instructions &amp; Log in</a:t>
          </a:r>
        </a:p>
      </dsp:txBody>
      <dsp:txXfrm>
        <a:off x="0" y="2773023"/>
        <a:ext cx="3025303" cy="277302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B851CA-EFA0-4579-B0D6-64D5E89F946D}">
      <dsp:nvSpPr>
        <dsp:cNvPr id="0" name=""/>
        <dsp:cNvSpPr/>
      </dsp:nvSpPr>
      <dsp:spPr>
        <a:xfrm>
          <a:off x="0" y="1865432"/>
          <a:ext cx="3025303" cy="18151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DONE!</a:t>
          </a:r>
        </a:p>
      </dsp:txBody>
      <dsp:txXfrm>
        <a:off x="53165" y="1918597"/>
        <a:ext cx="2918973" cy="17088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A65C8-210C-F527-69D9-8B7D3C94CC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D4DC55-AA5F-FC36-903C-FC2BB08077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1F03A7-517E-6D36-496D-28F3CB887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E7E81-92F3-4F15-96CF-558C2DC70A91}" type="datetimeFigureOut">
              <a:rPr lang="en-GB" smtClean="0"/>
              <a:t>19/12/2022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ACB42-8D0C-D8B2-77C0-ADD682A5E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81DFE5-BC39-7B93-9484-51BB3D637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9E72F-23FF-4ED4-B592-8780D1104C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596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3E66E-E396-405A-FED7-A5536C753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BDF897-1C65-3B9F-9C8A-1B84A3C23F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E5B5E1-A870-FC68-C2A4-891D4E950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E7E81-92F3-4F15-96CF-558C2DC70A91}" type="datetimeFigureOut">
              <a:rPr lang="en-GB" smtClean="0"/>
              <a:t>19/12/2022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1FC551-582B-4318-5860-9246C4819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C6FA21-CB2B-849E-541A-CBF75C4FB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9E72F-23FF-4ED4-B592-8780D1104C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6917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DFEE34-ABCA-53AC-D379-0F01A5B7FA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709A2E-5F2B-6836-E017-E0C210452D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499331-F9EF-9983-9532-808B9F626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E7E81-92F3-4F15-96CF-558C2DC70A91}" type="datetimeFigureOut">
              <a:rPr lang="en-GB" smtClean="0"/>
              <a:t>19/12/2022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A651C8-A9C2-B1F6-B2AC-82EF6BD5A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89F1DF-6EBB-7313-2766-718E55741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9E72F-23FF-4ED4-B592-8780D1104C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868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3B4CD-E563-AA12-1EA3-08D100FB1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48AA4E-A032-4672-B241-22CCE682D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3524E6-2B7B-6323-B05E-18F716422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E7E81-92F3-4F15-96CF-558C2DC70A91}" type="datetimeFigureOut">
              <a:rPr lang="en-GB" smtClean="0"/>
              <a:t>19/12/2022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397D7F-D7B8-2588-68C6-287F98E8E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E88A82-8395-0170-D2EE-FFF0F85C5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9E72F-23FF-4ED4-B592-8780D1104C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328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8D3C9-9183-F7CE-9841-8EF7FD014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462AC4-C039-0981-C525-8D0253C25F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5F933-82E5-408F-A852-DA35AB305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E7E81-92F3-4F15-96CF-558C2DC70A91}" type="datetimeFigureOut">
              <a:rPr lang="en-GB" smtClean="0"/>
              <a:t>19/12/2022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7CD208-A342-8556-1D1C-4BC86B13D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A4C457-1661-4332-8A0B-3B19F35FD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9E72F-23FF-4ED4-B592-8780D1104C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855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A654A-F819-B9DF-0C89-CE5B4ACB7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18E1B-15D3-7AB0-3700-ECB992448A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EFE911-18D7-4E9B-8E8A-912235CCF3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9EEE32-ECB9-1114-8CA8-F5BF9D227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E7E81-92F3-4F15-96CF-558C2DC70A91}" type="datetimeFigureOut">
              <a:rPr lang="en-GB" smtClean="0"/>
              <a:t>19/12/2022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C0FADB-336E-ED9B-F819-3F186931C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6A478B-6915-82E6-7FC1-24C7089D7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9E72F-23FF-4ED4-B592-8780D1104C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236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4A753-AFC2-56AF-691F-E9D282279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0755F-AFE5-09AC-E5B1-83C956D68F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F1F241-865E-15F0-E201-0A9C9A49FB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5829D3-998B-A5FD-A513-3228DC1410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739BFD-1257-AD30-8133-CC447FFE0B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7208CA-E65A-BC46-501A-85B47DA00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E7E81-92F3-4F15-96CF-558C2DC70A91}" type="datetimeFigureOut">
              <a:rPr lang="en-GB" smtClean="0"/>
              <a:t>19/12/2022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B80BF3-0495-3AFF-1954-4C12CDC5B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8CF60F-42F0-FC92-FEDE-1851FD536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9E72F-23FF-4ED4-B592-8780D1104C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170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2A93F-1F89-03DD-4713-AB6EC3C8A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716BFA-4D48-79CD-60A8-D6A3DA375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E7E81-92F3-4F15-96CF-558C2DC70A91}" type="datetimeFigureOut">
              <a:rPr lang="en-GB" smtClean="0"/>
              <a:t>19/12/2022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F52A08-292A-DCCC-FD89-E272FB169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0700B0-A2A0-A863-1E29-50A1DBC70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9E72F-23FF-4ED4-B592-8780D1104C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580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80387A-C124-610A-9A03-B864D9D0E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E7E81-92F3-4F15-96CF-558C2DC70A91}" type="datetimeFigureOut">
              <a:rPr lang="en-GB" smtClean="0"/>
              <a:t>19/12/2022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78BDDD-5B2D-0E42-D807-7052DB8E2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42A61F-33B3-1447-25DB-F73EFE9B5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9E72F-23FF-4ED4-B592-8780D1104C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109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4A9FC-0799-3681-D2DC-15A964816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EE4C0-D231-AEB4-D267-CF584314C7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D0532A-6738-7AD8-2B82-6CFFD02BB2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4C3BBF-ADD5-4A94-C8D5-359E9DC6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E7E81-92F3-4F15-96CF-558C2DC70A91}" type="datetimeFigureOut">
              <a:rPr lang="en-GB" smtClean="0"/>
              <a:t>19/12/2022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90ADAA-899E-182E-F571-4E6F6142A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301BE9-9C07-6F23-BC93-4202E56C4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9E72F-23FF-4ED4-B592-8780D1104C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440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DE9BD-572C-D05C-EA83-428AC23D8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2263F1-517B-4351-086A-2BDBF45709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28F23B-0300-6539-B5F1-71188669AE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6A5099-AC40-5C75-717F-E1BFBA250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E7E81-92F3-4F15-96CF-558C2DC70A91}" type="datetimeFigureOut">
              <a:rPr lang="en-GB" smtClean="0"/>
              <a:t>19/12/2022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2AEC6C-3D3F-38E1-5D0D-62EFDA0D5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9B0770-1643-89E9-BB49-BBE4C155B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9E72F-23FF-4ED4-B592-8780D1104C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638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CA6230-D8D4-E35A-AFFC-F57D04B45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DAA386-78C7-DEAE-D0E6-77A3AEF385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21F83A-0B0D-D8C6-9646-696EDA68D8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E7E81-92F3-4F15-96CF-558C2DC70A91}" type="datetimeFigureOut">
              <a:rPr lang="en-GB" smtClean="0"/>
              <a:t>19/12/2022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6652DF-DBC4-5D70-3A2E-B1280F5896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DB2CBD-F644-6BB5-F666-C2DAD9C346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9E72F-23FF-4ED4-B592-8780D1104C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095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4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8BC8A7-7CE5-02DC-EF46-4DC4B1B397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6865" y="818984"/>
            <a:ext cx="6596245" cy="3268520"/>
          </a:xfrm>
        </p:spPr>
        <p:txBody>
          <a:bodyPr>
            <a:normAutofit/>
          </a:bodyPr>
          <a:lstStyle/>
          <a:p>
            <a:pPr algn="r"/>
            <a:r>
              <a:rPr lang="en-GB" sz="4800" dirty="0">
                <a:solidFill>
                  <a:srgbClr val="FFFFFF"/>
                </a:solidFill>
              </a:rPr>
              <a:t>SuperOffice Mobile CRM how to install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B7CB80-917C-6798-DCB1-C1350911C9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1874" y="4797188"/>
            <a:ext cx="6051236" cy="1241828"/>
          </a:xfrm>
        </p:spPr>
        <p:txBody>
          <a:bodyPr>
            <a:normAutofit/>
          </a:bodyPr>
          <a:lstStyle/>
          <a:p>
            <a:pPr algn="r"/>
            <a:r>
              <a:rPr lang="en-GB" dirty="0">
                <a:solidFill>
                  <a:srgbClr val="FFFFFF"/>
                </a:solidFill>
              </a:rPr>
              <a:t>How to do</a:t>
            </a:r>
          </a:p>
          <a:p>
            <a:pPr algn="r"/>
            <a:r>
              <a:rPr lang="en-GB" dirty="0">
                <a:solidFill>
                  <a:srgbClr val="FFFFFF"/>
                </a:solidFill>
              </a:rPr>
              <a:t>Gunnar Peren CRM Manager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165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E96E49-95D2-D396-8147-1AD69B471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GB" sz="4000" dirty="0">
                <a:solidFill>
                  <a:srgbClr val="FFFFFF"/>
                </a:solidFill>
              </a:rPr>
              <a:t>How to install SuperOffice Mobile CRM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3B9D1AE-2B2E-95AF-78AF-C21EC990E9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641859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28E978FD-D2A9-DE2A-CD36-ED6473723C8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863430" y="5097070"/>
            <a:ext cx="2885714" cy="10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682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E96E49-95D2-D396-8147-1AD69B471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GB" sz="4000" dirty="0">
                <a:solidFill>
                  <a:srgbClr val="FFFFFF"/>
                </a:solidFill>
              </a:rPr>
              <a:t>How to install SuperOffice Mobile CRM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3B9D1AE-2B2E-95AF-78AF-C21EC990E9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0623703"/>
              </p:ext>
            </p:extLst>
          </p:nvPr>
        </p:nvGraphicFramePr>
        <p:xfrm>
          <a:off x="4581727" y="649480"/>
          <a:ext cx="3025303" cy="55460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5D5AB861-3EC4-E18B-5CD5-12AA1A16206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82421" y="2025839"/>
            <a:ext cx="3342857" cy="25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565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E96E49-95D2-D396-8147-1AD69B471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GB" sz="4000" dirty="0">
                <a:solidFill>
                  <a:srgbClr val="FFFFFF"/>
                </a:solidFill>
              </a:rPr>
              <a:t>How to install SuperOffice Mobile CRM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3B9D1AE-2B2E-95AF-78AF-C21EC990E9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1427508"/>
              </p:ext>
            </p:extLst>
          </p:nvPr>
        </p:nvGraphicFramePr>
        <p:xfrm>
          <a:off x="4581727" y="649480"/>
          <a:ext cx="3025303" cy="55460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F369034F-37B9-50B0-20F2-2FA62AFFB5E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78240" y="1754036"/>
            <a:ext cx="3790476" cy="27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297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E96E49-95D2-D396-8147-1AD69B471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GB" sz="4000" dirty="0">
                <a:solidFill>
                  <a:srgbClr val="FFFFFF"/>
                </a:solidFill>
              </a:rPr>
              <a:t>How to install SuperOffice Mobile CRM</a:t>
            </a:r>
          </a:p>
        </p:txBody>
      </p:sp>
      <p:graphicFrame>
        <p:nvGraphicFramePr>
          <p:cNvPr id="22" name="Content Placeholder 2">
            <a:extLst>
              <a:ext uri="{FF2B5EF4-FFF2-40B4-BE49-F238E27FC236}">
                <a16:creationId xmlns:a16="http://schemas.microsoft.com/office/drawing/2014/main" id="{33B9D1AE-2B2E-95AF-78AF-C21EC990E9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6143558"/>
              </p:ext>
            </p:extLst>
          </p:nvPr>
        </p:nvGraphicFramePr>
        <p:xfrm>
          <a:off x="4581727" y="649480"/>
          <a:ext cx="3025303" cy="55460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9A42CF67-E519-4DFE-3B9D-1DD4361E30A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268471" y="-10142"/>
            <a:ext cx="292048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469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E96E49-95D2-D396-8147-1AD69B471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GB" sz="4000" dirty="0">
                <a:solidFill>
                  <a:srgbClr val="FFFFFF"/>
                </a:solidFill>
              </a:rPr>
              <a:t>How to install SuperOffice Mobile CRM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66C7EE6-2C08-3CCB-2FEE-06F5CA15BE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8844" y="473654"/>
            <a:ext cx="2517092" cy="5922571"/>
          </a:xfrm>
          <a:prstGeom prst="rect">
            <a:avLst/>
          </a:prstGeom>
        </p:spPr>
      </p:pic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3B9D1AE-2B2E-95AF-78AF-C21EC990E9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2206327"/>
              </p:ext>
            </p:extLst>
          </p:nvPr>
        </p:nvGraphicFramePr>
        <p:xfrm>
          <a:off x="4581727" y="649480"/>
          <a:ext cx="3025303" cy="55460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64511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85</Words>
  <Application>Microsoft Office PowerPoint</Application>
  <PresentationFormat>Widescreen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SuperOffice Mobile CRM how to install </vt:lpstr>
      <vt:lpstr>How to install SuperOffice Mobile CRM</vt:lpstr>
      <vt:lpstr>How to install SuperOffice Mobile CRM</vt:lpstr>
      <vt:lpstr>How to install SuperOffice Mobile CRM</vt:lpstr>
      <vt:lpstr>How to install SuperOffice Mobile CRM</vt:lpstr>
      <vt:lpstr>How to install SuperOffice Mobile CRM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SuperOffice &amp; Trade Shows</dc:title>
  <dc:creator>Gunnar Perén</dc:creator>
  <cp:lastModifiedBy>Gunnar Perén</cp:lastModifiedBy>
  <cp:revision>3</cp:revision>
  <dcterms:created xsi:type="dcterms:W3CDTF">2022-12-19T10:06:03Z</dcterms:created>
  <dcterms:modified xsi:type="dcterms:W3CDTF">2022-12-19T15:31:40Z</dcterms:modified>
</cp:coreProperties>
</file>