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4E079-71B8-4090-A5C0-FE5E267D0205}" v="9" dt="2022-12-19T14:26:35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 dirty="0"/>
            <a:t>Scan Business cards direct to SuperOffice CRM</a:t>
          </a:r>
          <a:endParaRPr lang="en-US" dirty="0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GB" dirty="0"/>
            <a:t>Update CRM</a:t>
          </a:r>
        </a:p>
        <a:p>
          <a:r>
            <a:rPr lang="en-GB" dirty="0"/>
            <a:t>Follow-up &amp; emails</a:t>
          </a:r>
        </a:p>
        <a:p>
          <a:r>
            <a:rPr lang="en-GB" dirty="0"/>
            <a:t>Report &amp; analyse </a:t>
          </a:r>
          <a:endParaRPr lang="en-US" dirty="0"/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62C7E625-DCB1-4261-8CE8-9C333F21C218}" type="pres">
      <dgm:prSet presAssocID="{62E7CCB8-D94E-4490-8EC5-59046EB508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F73259-234D-4F03-8C92-43642058F6D0}" type="pres">
      <dgm:prSet presAssocID="{C3E43B27-9FD6-48DA-8719-044B491F8D76}" presName="hierRoot1" presStyleCnt="0"/>
      <dgm:spPr/>
    </dgm:pt>
    <dgm:pt modelId="{8CFF8029-B46E-4743-85C4-192D4208A622}" type="pres">
      <dgm:prSet presAssocID="{C3E43B27-9FD6-48DA-8719-044B491F8D76}" presName="composite" presStyleCnt="0"/>
      <dgm:spPr/>
    </dgm:pt>
    <dgm:pt modelId="{90BB26EB-5D83-43EA-BC0B-4505BF8F4346}" type="pres">
      <dgm:prSet presAssocID="{C3E43B27-9FD6-48DA-8719-044B491F8D76}" presName="background" presStyleLbl="node0" presStyleIdx="0" presStyleCnt="2"/>
      <dgm:spPr/>
    </dgm:pt>
    <dgm:pt modelId="{FA509597-62E2-45BC-9CCE-933E4CFE5C3F}" type="pres">
      <dgm:prSet presAssocID="{C3E43B27-9FD6-48DA-8719-044B491F8D76}" presName="text" presStyleLbl="fgAcc0" presStyleIdx="0" presStyleCnt="2">
        <dgm:presLayoutVars>
          <dgm:chPref val="3"/>
        </dgm:presLayoutVars>
      </dgm:prSet>
      <dgm:spPr/>
    </dgm:pt>
    <dgm:pt modelId="{A507C45C-1241-4E54-98E9-DE804B112B00}" type="pres">
      <dgm:prSet presAssocID="{C3E43B27-9FD6-48DA-8719-044B491F8D76}" presName="hierChild2" presStyleCnt="0"/>
      <dgm:spPr/>
    </dgm:pt>
    <dgm:pt modelId="{8F96E089-5CDF-4BDE-BC90-FF60DF2DB0AD}" type="pres">
      <dgm:prSet presAssocID="{6D141E2A-1528-4B41-903C-8475C1215C9A}" presName="hierRoot1" presStyleCnt="0"/>
      <dgm:spPr/>
    </dgm:pt>
    <dgm:pt modelId="{F4FFB1AF-951E-4829-8B8D-844A11F3A2C2}" type="pres">
      <dgm:prSet presAssocID="{6D141E2A-1528-4B41-903C-8475C1215C9A}" presName="composite" presStyleCnt="0"/>
      <dgm:spPr/>
    </dgm:pt>
    <dgm:pt modelId="{B62A665A-95EA-4E3D-9D49-1F3E93A44393}" type="pres">
      <dgm:prSet presAssocID="{6D141E2A-1528-4B41-903C-8475C1215C9A}" presName="background" presStyleLbl="node0" presStyleIdx="1" presStyleCnt="2"/>
      <dgm:spPr/>
    </dgm:pt>
    <dgm:pt modelId="{7D3E1BEE-D893-4243-87AF-1CE3E660140E}" type="pres">
      <dgm:prSet presAssocID="{6D141E2A-1528-4B41-903C-8475C1215C9A}" presName="text" presStyleLbl="fgAcc0" presStyleIdx="1" presStyleCnt="2">
        <dgm:presLayoutVars>
          <dgm:chPref val="3"/>
        </dgm:presLayoutVars>
      </dgm:prSet>
      <dgm:spPr/>
    </dgm:pt>
    <dgm:pt modelId="{E3E789EB-DFE4-4841-8478-BC8B3A390281}" type="pres">
      <dgm:prSet presAssocID="{6D141E2A-1528-4B41-903C-8475C1215C9A}" presName="hierChild2" presStyleCnt="0"/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E4D1B236-17C5-4FE6-A88B-6D585B3D4D08}" type="presOf" srcId="{62E7CCB8-D94E-4490-8EC5-59046EB508BB}" destId="{62C7E625-DCB1-4261-8CE8-9C333F21C218}" srcOrd="0" destOrd="0" presId="urn:microsoft.com/office/officeart/2005/8/layout/hierarchy1"/>
    <dgm:cxn modelId="{5C5A3591-37EC-435E-A464-DD7FBC40FF4A}" type="presOf" srcId="{C3E43B27-9FD6-48DA-8719-044B491F8D76}" destId="{FA509597-62E2-45BC-9CCE-933E4CFE5C3F}" srcOrd="0" destOrd="0" presId="urn:microsoft.com/office/officeart/2005/8/layout/hierarchy1"/>
    <dgm:cxn modelId="{5E872AC7-955D-427B-A08E-3AC1FE7F7658}" type="presOf" srcId="{6D141E2A-1528-4B41-903C-8475C1215C9A}" destId="{7D3E1BEE-D893-4243-87AF-1CE3E660140E}" srcOrd="0" destOrd="0" presId="urn:microsoft.com/office/officeart/2005/8/layout/hierarchy1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1F88901E-5D81-4EBC-B921-8FDCD560EBDC}" type="presParOf" srcId="{62C7E625-DCB1-4261-8CE8-9C333F21C218}" destId="{96F73259-234D-4F03-8C92-43642058F6D0}" srcOrd="0" destOrd="0" presId="urn:microsoft.com/office/officeart/2005/8/layout/hierarchy1"/>
    <dgm:cxn modelId="{4C34ADE4-93F7-44DB-AEFA-A587FC8F9571}" type="presParOf" srcId="{96F73259-234D-4F03-8C92-43642058F6D0}" destId="{8CFF8029-B46E-4743-85C4-192D4208A622}" srcOrd="0" destOrd="0" presId="urn:microsoft.com/office/officeart/2005/8/layout/hierarchy1"/>
    <dgm:cxn modelId="{AFC4F6BF-9856-4817-81BA-A551E8099754}" type="presParOf" srcId="{8CFF8029-B46E-4743-85C4-192D4208A622}" destId="{90BB26EB-5D83-43EA-BC0B-4505BF8F4346}" srcOrd="0" destOrd="0" presId="urn:microsoft.com/office/officeart/2005/8/layout/hierarchy1"/>
    <dgm:cxn modelId="{EA32586A-EF5F-486D-ABD1-CA3867C11103}" type="presParOf" srcId="{8CFF8029-B46E-4743-85C4-192D4208A622}" destId="{FA509597-62E2-45BC-9CCE-933E4CFE5C3F}" srcOrd="1" destOrd="0" presId="urn:microsoft.com/office/officeart/2005/8/layout/hierarchy1"/>
    <dgm:cxn modelId="{F127C8DE-98C2-46B6-ADC1-189894419D7F}" type="presParOf" srcId="{96F73259-234D-4F03-8C92-43642058F6D0}" destId="{A507C45C-1241-4E54-98E9-DE804B112B00}" srcOrd="1" destOrd="0" presId="urn:microsoft.com/office/officeart/2005/8/layout/hierarchy1"/>
    <dgm:cxn modelId="{5152C023-D3F6-4D6C-BAD6-572FEFFEE024}" type="presParOf" srcId="{62C7E625-DCB1-4261-8CE8-9C333F21C218}" destId="{8F96E089-5CDF-4BDE-BC90-FF60DF2DB0AD}" srcOrd="1" destOrd="0" presId="urn:microsoft.com/office/officeart/2005/8/layout/hierarchy1"/>
    <dgm:cxn modelId="{81E599C7-DD89-4AC4-96D7-820A057B848B}" type="presParOf" srcId="{8F96E089-5CDF-4BDE-BC90-FF60DF2DB0AD}" destId="{F4FFB1AF-951E-4829-8B8D-844A11F3A2C2}" srcOrd="0" destOrd="0" presId="urn:microsoft.com/office/officeart/2005/8/layout/hierarchy1"/>
    <dgm:cxn modelId="{6FC022DD-2EBB-4EF6-923D-5717DD0DBB41}" type="presParOf" srcId="{F4FFB1AF-951E-4829-8B8D-844A11F3A2C2}" destId="{B62A665A-95EA-4E3D-9D49-1F3E93A44393}" srcOrd="0" destOrd="0" presId="urn:microsoft.com/office/officeart/2005/8/layout/hierarchy1"/>
    <dgm:cxn modelId="{D2969C0D-DB53-4609-ACAE-0AE2FB16CABE}" type="presParOf" srcId="{F4FFB1AF-951E-4829-8B8D-844A11F3A2C2}" destId="{7D3E1BEE-D893-4243-87AF-1CE3E660140E}" srcOrd="1" destOrd="0" presId="urn:microsoft.com/office/officeart/2005/8/layout/hierarchy1"/>
    <dgm:cxn modelId="{00C86963-90B3-4097-9D60-588F2BA9C95E}" type="presParOf" srcId="{8F96E089-5CDF-4BDE-BC90-FF60DF2DB0AD}" destId="{E3E789EB-DFE4-4841-8478-BC8B3A3902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 dirty="0"/>
            <a:t>Scan Business cards direct to SuperOffice CRM</a:t>
          </a:r>
          <a:endParaRPr lang="en-US" dirty="0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6D141E2A-1528-4B41-903C-8475C1215C9A}">
      <dgm:prSet/>
      <dgm:spPr>
        <a:solidFill>
          <a:schemeClr val="accent1"/>
        </a:solidFill>
      </dgm:spPr>
      <dgm:t>
        <a:bodyPr/>
        <a:lstStyle/>
        <a:p>
          <a:r>
            <a:rPr lang="en-GB" dirty="0"/>
            <a:t>Open </a:t>
          </a:r>
          <a:endParaRPr lang="en-GB" dirty="0">
            <a:highlight>
              <a:srgbClr val="0000FF"/>
            </a:highlight>
          </a:endParaRPr>
        </a:p>
        <a:p>
          <a:r>
            <a:rPr lang="en-GB" dirty="0"/>
            <a:t>SuperOffice </a:t>
          </a:r>
        </a:p>
        <a:p>
          <a:r>
            <a:rPr lang="en-GB" dirty="0"/>
            <a:t>on your phone</a:t>
          </a:r>
          <a:endParaRPr lang="en-US" dirty="0"/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E5DD0D5A-49A9-49F3-A862-0F6F6CF9CDD3}" type="pres">
      <dgm:prSet presAssocID="{62E7CCB8-D94E-4490-8EC5-59046EB508BB}" presName="linear" presStyleCnt="0">
        <dgm:presLayoutVars>
          <dgm:animLvl val="lvl"/>
          <dgm:resizeHandles val="exact"/>
        </dgm:presLayoutVars>
      </dgm:prSet>
      <dgm:spPr/>
    </dgm:pt>
    <dgm:pt modelId="{D8EDF936-2118-4E2E-B139-165FEC8D204C}" type="pres">
      <dgm:prSet presAssocID="{C3E43B27-9FD6-48DA-8719-044B491F8D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D29294-E5AD-4A9E-90A3-27EC46F9DE38}" type="pres">
      <dgm:prSet presAssocID="{E913735D-AB6F-4D23-8DE1-0490830A147F}" presName="spacer" presStyleCnt="0"/>
      <dgm:spPr/>
    </dgm:pt>
    <dgm:pt modelId="{695AB22C-74B1-4B91-9782-E1A8565201E7}" type="pres">
      <dgm:prSet presAssocID="{6D141E2A-1528-4B41-903C-8475C1215C9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CA44AFA9-BF6E-4A5F-976D-90C2B1F9B902}" type="presOf" srcId="{62E7CCB8-D94E-4490-8EC5-59046EB508BB}" destId="{E5DD0D5A-49A9-49F3-A862-0F6F6CF9CDD3}" srcOrd="0" destOrd="0" presId="urn:microsoft.com/office/officeart/2005/8/layout/vList2"/>
    <dgm:cxn modelId="{9E720EB9-CBE7-44B8-A11C-4F54DCF3F9E8}" type="presOf" srcId="{6D141E2A-1528-4B41-903C-8475C1215C9A}" destId="{695AB22C-74B1-4B91-9782-E1A8565201E7}" srcOrd="0" destOrd="0" presId="urn:microsoft.com/office/officeart/2005/8/layout/vList2"/>
    <dgm:cxn modelId="{C1AE1BF7-9524-4FA6-AFFF-89A6C495A16A}" type="presOf" srcId="{C3E43B27-9FD6-48DA-8719-044B491F8D76}" destId="{D8EDF936-2118-4E2E-B139-165FEC8D204C}" srcOrd="0" destOrd="0" presId="urn:microsoft.com/office/officeart/2005/8/layout/vList2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6AF062BE-B622-422B-9E73-AD96F244050C}" type="presParOf" srcId="{E5DD0D5A-49A9-49F3-A862-0F6F6CF9CDD3}" destId="{D8EDF936-2118-4E2E-B139-165FEC8D204C}" srcOrd="0" destOrd="0" presId="urn:microsoft.com/office/officeart/2005/8/layout/vList2"/>
    <dgm:cxn modelId="{86644140-5120-4D7A-8B1F-2718C7987A15}" type="presParOf" srcId="{E5DD0D5A-49A9-49F3-A862-0F6F6CF9CDD3}" destId="{AED29294-E5AD-4A9E-90A3-27EC46F9DE38}" srcOrd="1" destOrd="0" presId="urn:microsoft.com/office/officeart/2005/8/layout/vList2"/>
    <dgm:cxn modelId="{980B5B61-355B-4AC2-B115-7D64F89C4F9C}" type="presParOf" srcId="{E5DD0D5A-49A9-49F3-A862-0F6F6CF9CDD3}" destId="{695AB22C-74B1-4B91-9782-E1A8565201E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 kern="1200" dirty="0">
              <a:latin typeface="Calibri" panose="020F0502020204030204"/>
              <a:ea typeface="+mn-ea"/>
              <a:cs typeface="+mn-cs"/>
            </a:rPr>
            <a:t>Push “New+”</a:t>
          </a:r>
          <a:endParaRPr lang="en-US" kern="1200" dirty="0">
            <a:latin typeface="Calibri" panose="020F0502020204030204"/>
            <a:ea typeface="+mn-ea"/>
            <a:cs typeface="+mn-cs"/>
          </a:endParaRPr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 phldrT="1" phldr="0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 dirty="0"/>
            <a:t>Scan business card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 phldrT="2" phldr="0"/>
      <dgm:spPr/>
      <dgm:t>
        <a:bodyPr/>
        <a:lstStyle/>
        <a:p>
          <a:endParaRPr lang="en-US"/>
        </a:p>
      </dgm:t>
    </dgm:pt>
    <dgm:pt modelId="{26153463-9B2B-4FE6-9EAB-D629A5302B63}" type="pres">
      <dgm:prSet presAssocID="{62E7CCB8-D94E-4490-8EC5-59046EB508BB}" presName="vert0" presStyleCnt="0">
        <dgm:presLayoutVars>
          <dgm:dir/>
          <dgm:animOne val="branch"/>
          <dgm:animLvl val="lvl"/>
        </dgm:presLayoutVars>
      </dgm:prSet>
      <dgm:spPr/>
    </dgm:pt>
    <dgm:pt modelId="{68729E39-35B8-42A6-B92C-2D8EEFB0B61F}" type="pres">
      <dgm:prSet presAssocID="{C3E43B27-9FD6-48DA-8719-044B491F8D76}" presName="thickLine" presStyleLbl="alignNode1" presStyleIdx="0" presStyleCnt="2"/>
      <dgm:spPr/>
    </dgm:pt>
    <dgm:pt modelId="{D6378085-B29E-4152-92F7-3F7431DBEAC2}" type="pres">
      <dgm:prSet presAssocID="{C3E43B27-9FD6-48DA-8719-044B491F8D76}" presName="horz1" presStyleCnt="0"/>
      <dgm:spPr/>
    </dgm:pt>
    <dgm:pt modelId="{09C9E8AC-9A5F-41CF-8448-B4273AF8F59C}" type="pres">
      <dgm:prSet presAssocID="{C3E43B27-9FD6-48DA-8719-044B491F8D76}" presName="tx1" presStyleLbl="revTx" presStyleIdx="0" presStyleCnt="2"/>
      <dgm:spPr/>
    </dgm:pt>
    <dgm:pt modelId="{1211E670-3805-4D01-886B-738FBB8F1647}" type="pres">
      <dgm:prSet presAssocID="{C3E43B27-9FD6-48DA-8719-044B491F8D76}" presName="vert1" presStyleCnt="0"/>
      <dgm:spPr/>
    </dgm:pt>
    <dgm:pt modelId="{488DF4DA-67B6-47B7-A5B6-FD1FE9270884}" type="pres">
      <dgm:prSet presAssocID="{6D141E2A-1528-4B41-903C-8475C1215C9A}" presName="thickLine" presStyleLbl="alignNode1" presStyleIdx="1" presStyleCnt="2"/>
      <dgm:spPr/>
    </dgm:pt>
    <dgm:pt modelId="{B2FB7F56-16D9-4A01-836B-1F7FBF24BFA7}" type="pres">
      <dgm:prSet presAssocID="{6D141E2A-1528-4B41-903C-8475C1215C9A}" presName="horz1" presStyleCnt="0"/>
      <dgm:spPr/>
    </dgm:pt>
    <dgm:pt modelId="{497C306C-8614-47DF-9296-6CF2E349F970}" type="pres">
      <dgm:prSet presAssocID="{6D141E2A-1528-4B41-903C-8475C1215C9A}" presName="tx1" presStyleLbl="revTx" presStyleIdx="1" presStyleCnt="2"/>
      <dgm:spPr/>
    </dgm:pt>
    <dgm:pt modelId="{75631D19-4E3D-4190-9A81-5D0F362EA9E0}" type="pres">
      <dgm:prSet presAssocID="{6D141E2A-1528-4B41-903C-8475C1215C9A}" presName="vert1" presStyleCnt="0"/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A796A521-5164-4E64-9AF5-B9A16CE122F8}" type="presOf" srcId="{62E7CCB8-D94E-4490-8EC5-59046EB508BB}" destId="{26153463-9B2B-4FE6-9EAB-D629A5302B63}" srcOrd="0" destOrd="0" presId="urn:microsoft.com/office/officeart/2008/layout/LinedList"/>
    <dgm:cxn modelId="{35D6BD51-7A79-4F30-AF7E-34267A6E78BE}" type="presOf" srcId="{6D141E2A-1528-4B41-903C-8475C1215C9A}" destId="{497C306C-8614-47DF-9296-6CF2E349F970}" srcOrd="0" destOrd="0" presId="urn:microsoft.com/office/officeart/2008/layout/LinedList"/>
    <dgm:cxn modelId="{A1AC977B-FBAB-4A4E-AA3A-A292C95DB6C9}" type="presOf" srcId="{C3E43B27-9FD6-48DA-8719-044B491F8D76}" destId="{09C9E8AC-9A5F-41CF-8448-B4273AF8F59C}" srcOrd="0" destOrd="0" presId="urn:microsoft.com/office/officeart/2008/layout/LinedList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3FD37999-D1BA-4766-9FD5-C5E5EFF9332F}" type="presParOf" srcId="{26153463-9B2B-4FE6-9EAB-D629A5302B63}" destId="{68729E39-35B8-42A6-B92C-2D8EEFB0B61F}" srcOrd="0" destOrd="0" presId="urn:microsoft.com/office/officeart/2008/layout/LinedList"/>
    <dgm:cxn modelId="{586F4BAF-901F-49A0-88C3-9DCBFFADCAF7}" type="presParOf" srcId="{26153463-9B2B-4FE6-9EAB-D629A5302B63}" destId="{D6378085-B29E-4152-92F7-3F7431DBEAC2}" srcOrd="1" destOrd="0" presId="urn:microsoft.com/office/officeart/2008/layout/LinedList"/>
    <dgm:cxn modelId="{887086C5-D733-40D6-B24C-BD1869CCD6EC}" type="presParOf" srcId="{D6378085-B29E-4152-92F7-3F7431DBEAC2}" destId="{09C9E8AC-9A5F-41CF-8448-B4273AF8F59C}" srcOrd="0" destOrd="0" presId="urn:microsoft.com/office/officeart/2008/layout/LinedList"/>
    <dgm:cxn modelId="{89F3F73A-9091-46BC-8A50-837EC839C355}" type="presParOf" srcId="{D6378085-B29E-4152-92F7-3F7431DBEAC2}" destId="{1211E670-3805-4D01-886B-738FBB8F1647}" srcOrd="1" destOrd="0" presId="urn:microsoft.com/office/officeart/2008/layout/LinedList"/>
    <dgm:cxn modelId="{26494617-A335-4BC4-A58A-B96DC5A1E780}" type="presParOf" srcId="{26153463-9B2B-4FE6-9EAB-D629A5302B63}" destId="{488DF4DA-67B6-47B7-A5B6-FD1FE9270884}" srcOrd="2" destOrd="0" presId="urn:microsoft.com/office/officeart/2008/layout/LinedList"/>
    <dgm:cxn modelId="{5A1D5BCF-B7A2-423D-9915-54061CEE3B45}" type="presParOf" srcId="{26153463-9B2B-4FE6-9EAB-D629A5302B63}" destId="{B2FB7F56-16D9-4A01-836B-1F7FBF24BFA7}" srcOrd="3" destOrd="0" presId="urn:microsoft.com/office/officeart/2008/layout/LinedList"/>
    <dgm:cxn modelId="{7DDC0B75-4A5F-4EE0-A720-6E0D125BF85A}" type="presParOf" srcId="{B2FB7F56-16D9-4A01-836B-1F7FBF24BFA7}" destId="{497C306C-8614-47DF-9296-6CF2E349F970}" srcOrd="0" destOrd="0" presId="urn:microsoft.com/office/officeart/2008/layout/LinedList"/>
    <dgm:cxn modelId="{D198568A-95D0-4D81-8B4B-5B108B2536D3}" type="presParOf" srcId="{B2FB7F56-16D9-4A01-836B-1F7FBF24BFA7}" destId="{75631D19-4E3D-4190-9A81-5D0F362EA9E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 dirty="0"/>
            <a:t>Scan business card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649A96C8-DCEB-457A-8D82-E85DECA3278A}" type="pres">
      <dgm:prSet presAssocID="{62E7CCB8-D94E-4490-8EC5-59046EB508BB}" presName="linear" presStyleCnt="0">
        <dgm:presLayoutVars>
          <dgm:animLvl val="lvl"/>
          <dgm:resizeHandles val="exact"/>
        </dgm:presLayoutVars>
      </dgm:prSet>
      <dgm:spPr/>
    </dgm:pt>
    <dgm:pt modelId="{3E3B295A-EAD1-4A20-8317-DB35101F0F95}" type="pres">
      <dgm:prSet presAssocID="{6D141E2A-1528-4B41-903C-8475C1215C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9EC448D-FDF4-4BB9-96D4-61DB1BC5FA1A}" type="presOf" srcId="{6D141E2A-1528-4B41-903C-8475C1215C9A}" destId="{3E3B295A-EAD1-4A20-8317-DB35101F0F95}" srcOrd="0" destOrd="0" presId="urn:microsoft.com/office/officeart/2005/8/layout/vList2"/>
    <dgm:cxn modelId="{4A7213E3-717D-490D-BB32-438E070F8D21}" type="presOf" srcId="{62E7CCB8-D94E-4490-8EC5-59046EB508BB}" destId="{649A96C8-DCEB-457A-8D82-E85DECA3278A}" srcOrd="0" destOrd="0" presId="urn:microsoft.com/office/officeart/2005/8/layout/vList2"/>
    <dgm:cxn modelId="{0C547DF9-CA2D-4AEA-83EE-173B6898DCD3}" srcId="{62E7CCB8-D94E-4490-8EC5-59046EB508BB}" destId="{6D141E2A-1528-4B41-903C-8475C1215C9A}" srcOrd="0" destOrd="0" parTransId="{0A55E19E-780E-47DC-A5FE-088D639695D5}" sibTransId="{27F30D25-7232-4BD2-A8EF-FF6366BCFEC3}"/>
    <dgm:cxn modelId="{4D98C181-7CA4-48AB-AAF9-0D9198DECB85}" type="presParOf" srcId="{649A96C8-DCEB-457A-8D82-E85DECA3278A}" destId="{3E3B295A-EAD1-4A20-8317-DB35101F0F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/>
            <a:t>Check that it has been done correctly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8B5C2877-45B3-41BF-8F12-AB5500997277}" type="pres">
      <dgm:prSet presAssocID="{62E7CCB8-D94E-4490-8EC5-59046EB508BB}" presName="diagram" presStyleCnt="0">
        <dgm:presLayoutVars>
          <dgm:dir/>
          <dgm:resizeHandles val="exact"/>
        </dgm:presLayoutVars>
      </dgm:prSet>
      <dgm:spPr/>
    </dgm:pt>
    <dgm:pt modelId="{69B851CA-EFA0-4579-B0D6-64D5E89F946D}" type="pres">
      <dgm:prSet presAssocID="{6D141E2A-1528-4B41-903C-8475C1215C9A}" presName="node" presStyleLbl="node1" presStyleIdx="0" presStyleCnt="1">
        <dgm:presLayoutVars>
          <dgm:bulletEnabled val="1"/>
        </dgm:presLayoutVars>
      </dgm:prSet>
      <dgm:spPr/>
    </dgm:pt>
  </dgm:ptLst>
  <dgm:cxnLst>
    <dgm:cxn modelId="{27793405-AA57-4B0C-AFBB-3FD8F7CF3318}" type="presOf" srcId="{62E7CCB8-D94E-4490-8EC5-59046EB508BB}" destId="{8B5C2877-45B3-41BF-8F12-AB5500997277}" srcOrd="0" destOrd="0" presId="urn:microsoft.com/office/officeart/2005/8/layout/process5"/>
    <dgm:cxn modelId="{98B4A043-E6EF-4663-9094-C21D2CBBB763}" type="presOf" srcId="{6D141E2A-1528-4B41-903C-8475C1215C9A}" destId="{69B851CA-EFA0-4579-B0D6-64D5E89F946D}" srcOrd="0" destOrd="0" presId="urn:microsoft.com/office/officeart/2005/8/layout/process5"/>
    <dgm:cxn modelId="{0C547DF9-CA2D-4AEA-83EE-173B6898DCD3}" srcId="{62E7CCB8-D94E-4490-8EC5-59046EB508BB}" destId="{6D141E2A-1528-4B41-903C-8475C1215C9A}" srcOrd="0" destOrd="0" parTransId="{0A55E19E-780E-47DC-A5FE-088D639695D5}" sibTransId="{27F30D25-7232-4BD2-A8EF-FF6366BCFEC3}"/>
    <dgm:cxn modelId="{76133584-DB41-4AAB-8139-2F74574787BC}" type="presParOf" srcId="{8B5C2877-45B3-41BF-8F12-AB5500997277}" destId="{69B851CA-EFA0-4579-B0D6-64D5E89F946D}" srcOrd="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/>
            <a:t>Update interest in SuperOffice on your phone </a:t>
          </a:r>
          <a:endParaRPr lang="en-US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DDD56218-A294-4059-BDF3-9A3B3273BEF9}">
      <dgm:prSet/>
      <dgm:spPr/>
      <dgm:t>
        <a:bodyPr/>
        <a:lstStyle/>
        <a:p>
          <a:r>
            <a:rPr lang="en-US" i="1"/>
            <a:t>Scroll down to </a:t>
          </a:r>
        </a:p>
        <a:p>
          <a:r>
            <a:rPr lang="en-US" i="1"/>
            <a:t>“Edit interests</a:t>
          </a:r>
          <a:r>
            <a:rPr lang="en-US"/>
            <a:t>”</a:t>
          </a:r>
        </a:p>
      </dgm:t>
    </dgm:pt>
    <dgm:pt modelId="{8FED70A6-207E-4BEF-91D0-2CDCEBDD0DA0}" type="parTrans" cxnId="{AF4C488B-6062-4509-8F6A-BAE989544119}">
      <dgm:prSet/>
      <dgm:spPr/>
      <dgm:t>
        <a:bodyPr/>
        <a:lstStyle/>
        <a:p>
          <a:endParaRPr lang="en-GB"/>
        </a:p>
      </dgm:t>
    </dgm:pt>
    <dgm:pt modelId="{244D2B42-C23E-453E-8370-EDBC0C49BA95}" type="sibTrans" cxnId="{AF4C488B-6062-4509-8F6A-BAE989544119}">
      <dgm:prSet/>
      <dgm:spPr/>
      <dgm:t>
        <a:bodyPr/>
        <a:lstStyle/>
        <a:p>
          <a:endParaRPr lang="en-GB"/>
        </a:p>
      </dgm:t>
    </dgm:pt>
    <dgm:pt modelId="{68F36B33-C9EE-42B0-90EF-EE71F536DD75}" type="pres">
      <dgm:prSet presAssocID="{62E7CCB8-D94E-4490-8EC5-59046EB508BB}" presName="diagram" presStyleCnt="0">
        <dgm:presLayoutVars>
          <dgm:dir/>
          <dgm:resizeHandles val="exact"/>
        </dgm:presLayoutVars>
      </dgm:prSet>
      <dgm:spPr/>
    </dgm:pt>
    <dgm:pt modelId="{2C5CD09B-C333-4670-A542-9A4CD6B06711}" type="pres">
      <dgm:prSet presAssocID="{C3E43B27-9FD6-48DA-8719-044B491F8D76}" presName="node" presStyleLbl="node1" presStyleIdx="0" presStyleCnt="2">
        <dgm:presLayoutVars>
          <dgm:bulletEnabled val="1"/>
        </dgm:presLayoutVars>
      </dgm:prSet>
      <dgm:spPr/>
    </dgm:pt>
    <dgm:pt modelId="{7F9B03F1-EC7C-487B-9C70-6339C7C457FD}" type="pres">
      <dgm:prSet presAssocID="{E913735D-AB6F-4D23-8DE1-0490830A147F}" presName="sibTrans" presStyleLbl="sibTrans2D1" presStyleIdx="0" presStyleCnt="1"/>
      <dgm:spPr/>
    </dgm:pt>
    <dgm:pt modelId="{86183E80-1860-45AE-A220-F0F1DFE2DA36}" type="pres">
      <dgm:prSet presAssocID="{E913735D-AB6F-4D23-8DE1-0490830A147F}" presName="connectorText" presStyleLbl="sibTrans2D1" presStyleIdx="0" presStyleCnt="1"/>
      <dgm:spPr/>
    </dgm:pt>
    <dgm:pt modelId="{71B405D3-A032-45ED-8155-292231408E9C}" type="pres">
      <dgm:prSet presAssocID="{DDD56218-A294-4059-BDF3-9A3B3273BEF9}" presName="node" presStyleLbl="node1" presStyleIdx="1" presStyleCnt="2">
        <dgm:presLayoutVars>
          <dgm:bulletEnabled val="1"/>
        </dgm:presLayoutVars>
      </dgm:prSet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FEA2E13F-13A1-4A0B-8B05-FBAA34E9BDCE}" type="presOf" srcId="{E913735D-AB6F-4D23-8DE1-0490830A147F}" destId="{86183E80-1860-45AE-A220-F0F1DFE2DA36}" srcOrd="1" destOrd="0" presId="urn:microsoft.com/office/officeart/2005/8/layout/process5"/>
    <dgm:cxn modelId="{13D6AA70-B033-4266-8DA7-3EF8255E80A4}" type="presOf" srcId="{C3E43B27-9FD6-48DA-8719-044B491F8D76}" destId="{2C5CD09B-C333-4670-A542-9A4CD6B06711}" srcOrd="0" destOrd="0" presId="urn:microsoft.com/office/officeart/2005/8/layout/process5"/>
    <dgm:cxn modelId="{0A818F56-F464-4F58-A046-D97A43371DC4}" type="presOf" srcId="{E913735D-AB6F-4D23-8DE1-0490830A147F}" destId="{7F9B03F1-EC7C-487B-9C70-6339C7C457FD}" srcOrd="0" destOrd="0" presId="urn:microsoft.com/office/officeart/2005/8/layout/process5"/>
    <dgm:cxn modelId="{AF4C488B-6062-4509-8F6A-BAE989544119}" srcId="{62E7CCB8-D94E-4490-8EC5-59046EB508BB}" destId="{DDD56218-A294-4059-BDF3-9A3B3273BEF9}" srcOrd="1" destOrd="0" parTransId="{8FED70A6-207E-4BEF-91D0-2CDCEBDD0DA0}" sibTransId="{244D2B42-C23E-453E-8370-EDBC0C49BA95}"/>
    <dgm:cxn modelId="{F8CA79AD-D42D-4BFE-B695-6A4E61542B28}" type="presOf" srcId="{DDD56218-A294-4059-BDF3-9A3B3273BEF9}" destId="{71B405D3-A032-45ED-8155-292231408E9C}" srcOrd="0" destOrd="0" presId="urn:microsoft.com/office/officeart/2005/8/layout/process5"/>
    <dgm:cxn modelId="{FA35A5E6-8189-413A-8E18-0543E7C68B59}" type="presOf" srcId="{62E7CCB8-D94E-4490-8EC5-59046EB508BB}" destId="{68F36B33-C9EE-42B0-90EF-EE71F536DD75}" srcOrd="0" destOrd="0" presId="urn:microsoft.com/office/officeart/2005/8/layout/process5"/>
    <dgm:cxn modelId="{1289F216-07D0-4C5F-9BCB-59B818C50FA9}" type="presParOf" srcId="{68F36B33-C9EE-42B0-90EF-EE71F536DD75}" destId="{2C5CD09B-C333-4670-A542-9A4CD6B06711}" srcOrd="0" destOrd="0" presId="urn:microsoft.com/office/officeart/2005/8/layout/process5"/>
    <dgm:cxn modelId="{A1A47C46-9BF6-4508-BDA5-6EECCA31B33A}" type="presParOf" srcId="{68F36B33-C9EE-42B0-90EF-EE71F536DD75}" destId="{7F9B03F1-EC7C-487B-9C70-6339C7C457FD}" srcOrd="1" destOrd="0" presId="urn:microsoft.com/office/officeart/2005/8/layout/process5"/>
    <dgm:cxn modelId="{4DED482F-92F9-44BC-B5D7-1C7DF9F9417D}" type="presParOf" srcId="{7F9B03F1-EC7C-487B-9C70-6339C7C457FD}" destId="{86183E80-1860-45AE-A220-F0F1DFE2DA36}" srcOrd="0" destOrd="0" presId="urn:microsoft.com/office/officeart/2005/8/layout/process5"/>
    <dgm:cxn modelId="{E07E7D59-9AC7-4F3E-A24F-F7C6F5179EF7}" type="presParOf" srcId="{68F36B33-C9EE-42B0-90EF-EE71F536DD75}" destId="{71B405D3-A032-45ED-8155-292231408E9C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/>
            <a:t>Update interest in SuperOffice on your phone </a:t>
          </a:r>
          <a:endParaRPr lang="en-US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DDD56218-A294-4059-BDF3-9A3B3273BEF9}">
      <dgm:prSet/>
      <dgm:spPr/>
      <dgm:t>
        <a:bodyPr/>
        <a:lstStyle/>
        <a:p>
          <a:r>
            <a:rPr lang="en-US" i="1"/>
            <a:t>Update</a:t>
          </a:r>
        </a:p>
        <a:p>
          <a:r>
            <a:rPr lang="en-US" i="1"/>
            <a:t>“Trade show</a:t>
          </a:r>
          <a:r>
            <a:rPr lang="en-US"/>
            <a:t>”</a:t>
          </a:r>
        </a:p>
      </dgm:t>
    </dgm:pt>
    <dgm:pt modelId="{8FED70A6-207E-4BEF-91D0-2CDCEBDD0DA0}" type="parTrans" cxnId="{AF4C488B-6062-4509-8F6A-BAE989544119}">
      <dgm:prSet/>
      <dgm:spPr/>
      <dgm:t>
        <a:bodyPr/>
        <a:lstStyle/>
        <a:p>
          <a:endParaRPr lang="en-GB"/>
        </a:p>
      </dgm:t>
    </dgm:pt>
    <dgm:pt modelId="{244D2B42-C23E-453E-8370-EDBC0C49BA95}" type="sibTrans" cxnId="{AF4C488B-6062-4509-8F6A-BAE989544119}">
      <dgm:prSet/>
      <dgm:spPr/>
      <dgm:t>
        <a:bodyPr/>
        <a:lstStyle/>
        <a:p>
          <a:endParaRPr lang="en-GB"/>
        </a:p>
      </dgm:t>
    </dgm:pt>
    <dgm:pt modelId="{AB7165C8-006C-42C3-8B53-FE25CF83CDEC}" type="pres">
      <dgm:prSet presAssocID="{62E7CCB8-D94E-4490-8EC5-59046EB508BB}" presName="linear" presStyleCnt="0">
        <dgm:presLayoutVars>
          <dgm:animLvl val="lvl"/>
          <dgm:resizeHandles val="exact"/>
        </dgm:presLayoutVars>
      </dgm:prSet>
      <dgm:spPr/>
    </dgm:pt>
    <dgm:pt modelId="{5A3085C0-8174-4520-9738-B147616A2E18}" type="pres">
      <dgm:prSet presAssocID="{C3E43B27-9FD6-48DA-8719-044B491F8D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FA219E1-67FD-46BE-880C-BE14375574F9}" type="pres">
      <dgm:prSet presAssocID="{E913735D-AB6F-4D23-8DE1-0490830A147F}" presName="spacer" presStyleCnt="0"/>
      <dgm:spPr/>
    </dgm:pt>
    <dgm:pt modelId="{0154CD07-59DD-4322-80C9-9A64E65DA06F}" type="pres">
      <dgm:prSet presAssocID="{DDD56218-A294-4059-BDF3-9A3B3273BEF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19701C63-A5B0-4196-8BF5-23BF1BB111EA}" type="presOf" srcId="{62E7CCB8-D94E-4490-8EC5-59046EB508BB}" destId="{AB7165C8-006C-42C3-8B53-FE25CF83CDEC}" srcOrd="0" destOrd="0" presId="urn:microsoft.com/office/officeart/2005/8/layout/vList2"/>
    <dgm:cxn modelId="{AF4C488B-6062-4509-8F6A-BAE989544119}" srcId="{62E7CCB8-D94E-4490-8EC5-59046EB508BB}" destId="{DDD56218-A294-4059-BDF3-9A3B3273BEF9}" srcOrd="1" destOrd="0" parTransId="{8FED70A6-207E-4BEF-91D0-2CDCEBDD0DA0}" sibTransId="{244D2B42-C23E-453E-8370-EDBC0C49BA95}"/>
    <dgm:cxn modelId="{AD6D9D9C-0079-4E69-A663-4F7F79E2C02E}" type="presOf" srcId="{C3E43B27-9FD6-48DA-8719-044B491F8D76}" destId="{5A3085C0-8174-4520-9738-B147616A2E18}" srcOrd="0" destOrd="0" presId="urn:microsoft.com/office/officeart/2005/8/layout/vList2"/>
    <dgm:cxn modelId="{3FF217C8-9D99-477A-9FD3-836B8920A164}" type="presOf" srcId="{DDD56218-A294-4059-BDF3-9A3B3273BEF9}" destId="{0154CD07-59DD-4322-80C9-9A64E65DA06F}" srcOrd="0" destOrd="0" presId="urn:microsoft.com/office/officeart/2005/8/layout/vList2"/>
    <dgm:cxn modelId="{56F2B115-6306-4D46-84B9-0C949E515CE8}" type="presParOf" srcId="{AB7165C8-006C-42C3-8B53-FE25CF83CDEC}" destId="{5A3085C0-8174-4520-9738-B147616A2E18}" srcOrd="0" destOrd="0" presId="urn:microsoft.com/office/officeart/2005/8/layout/vList2"/>
    <dgm:cxn modelId="{D459654C-5688-491D-8442-80516D4F537B}" type="presParOf" srcId="{AB7165C8-006C-42C3-8B53-FE25CF83CDEC}" destId="{9FA219E1-67FD-46BE-880C-BE14375574F9}" srcOrd="1" destOrd="0" presId="urn:microsoft.com/office/officeart/2005/8/layout/vList2"/>
    <dgm:cxn modelId="{6566CDA2-30F6-45BF-83F9-D4D398B7B5E8}" type="presParOf" srcId="{AB7165C8-006C-42C3-8B53-FE25CF83CDEC}" destId="{0154CD07-59DD-4322-80C9-9A64E65DA06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B26EB-5D83-43EA-BC0B-4505BF8F4346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09597-62E2-45BC-9CCE-933E4CFE5C3F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Scan Business cards direct to SuperOffice CRM</a:t>
          </a:r>
          <a:endParaRPr lang="en-US" sz="4200" kern="1200" dirty="0"/>
        </a:p>
      </dsp:txBody>
      <dsp:txXfrm>
        <a:off x="608661" y="692298"/>
        <a:ext cx="4508047" cy="2799040"/>
      </dsp:txXfrm>
    </dsp:sp>
    <dsp:sp modelId="{B62A665A-95EA-4E3D-9D49-1F3E93A4439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E1BEE-D893-4243-87AF-1CE3E660140E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Update CRM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Follow-up &amp; emails</a:t>
          </a:r>
        </a:p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Report &amp; analyse </a:t>
          </a:r>
          <a:endParaRPr lang="en-US" sz="4200" kern="1200" dirty="0"/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DF936-2118-4E2E-B139-165FEC8D204C}">
      <dsp:nvSpPr>
        <dsp:cNvPr id="0" name=""/>
        <dsp:cNvSpPr/>
      </dsp:nvSpPr>
      <dsp:spPr>
        <a:xfrm>
          <a:off x="0" y="370293"/>
          <a:ext cx="3025303" cy="23552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Scan Business cards direct to SuperOffice CRM</a:t>
          </a:r>
          <a:endParaRPr lang="en-US" sz="3300" kern="1200" dirty="0"/>
        </a:p>
      </dsp:txBody>
      <dsp:txXfrm>
        <a:off x="114972" y="485265"/>
        <a:ext cx="2795359" cy="2125266"/>
      </dsp:txXfrm>
    </dsp:sp>
    <dsp:sp modelId="{695AB22C-74B1-4B91-9782-E1A8565201E7}">
      <dsp:nvSpPr>
        <dsp:cNvPr id="0" name=""/>
        <dsp:cNvSpPr/>
      </dsp:nvSpPr>
      <dsp:spPr>
        <a:xfrm>
          <a:off x="0" y="2820543"/>
          <a:ext cx="3025303" cy="235521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Open </a:t>
          </a:r>
          <a:endParaRPr lang="en-GB" sz="3300" kern="1200" dirty="0">
            <a:highlight>
              <a:srgbClr val="0000FF"/>
            </a:highlight>
          </a:endParaRP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SuperOffice 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on your phone</a:t>
          </a:r>
          <a:endParaRPr lang="en-US" sz="3300" kern="1200" dirty="0"/>
        </a:p>
      </dsp:txBody>
      <dsp:txXfrm>
        <a:off x="114972" y="2935515"/>
        <a:ext cx="2795359" cy="2125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29E39-35B8-42A6-B92C-2D8EEFB0B61F}">
      <dsp:nvSpPr>
        <dsp:cNvPr id="0" name=""/>
        <dsp:cNvSpPr/>
      </dsp:nvSpPr>
      <dsp:spPr>
        <a:xfrm>
          <a:off x="0" y="0"/>
          <a:ext cx="30253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E8AC-9A5F-41CF-8448-B4273AF8F59C}">
      <dsp:nvSpPr>
        <dsp:cNvPr id="0" name=""/>
        <dsp:cNvSpPr/>
      </dsp:nvSpPr>
      <dsp:spPr>
        <a:xfrm>
          <a:off x="0" y="0"/>
          <a:ext cx="3025303" cy="2773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600" kern="1200" dirty="0">
              <a:latin typeface="Calibri" panose="020F0502020204030204"/>
              <a:ea typeface="+mn-ea"/>
              <a:cs typeface="+mn-cs"/>
            </a:rPr>
            <a:t>Push “New+”</a:t>
          </a:r>
          <a:endParaRPr lang="en-US" sz="5600" kern="1200" dirty="0">
            <a:latin typeface="Calibri" panose="020F0502020204030204"/>
            <a:ea typeface="+mn-ea"/>
            <a:cs typeface="+mn-cs"/>
          </a:endParaRPr>
        </a:p>
      </dsp:txBody>
      <dsp:txXfrm>
        <a:off x="0" y="0"/>
        <a:ext cx="3025303" cy="2773023"/>
      </dsp:txXfrm>
    </dsp:sp>
    <dsp:sp modelId="{488DF4DA-67B6-47B7-A5B6-FD1FE9270884}">
      <dsp:nvSpPr>
        <dsp:cNvPr id="0" name=""/>
        <dsp:cNvSpPr/>
      </dsp:nvSpPr>
      <dsp:spPr>
        <a:xfrm>
          <a:off x="0" y="2773023"/>
          <a:ext cx="30253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C306C-8614-47DF-9296-6CF2E349F970}">
      <dsp:nvSpPr>
        <dsp:cNvPr id="0" name=""/>
        <dsp:cNvSpPr/>
      </dsp:nvSpPr>
      <dsp:spPr>
        <a:xfrm>
          <a:off x="0" y="2773023"/>
          <a:ext cx="3025303" cy="2773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Scan business card</a:t>
          </a:r>
        </a:p>
      </dsp:txBody>
      <dsp:txXfrm>
        <a:off x="0" y="2773023"/>
        <a:ext cx="3025303" cy="27730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B295A-EAD1-4A20-8317-DB35101F0F95}">
      <dsp:nvSpPr>
        <dsp:cNvPr id="0" name=""/>
        <dsp:cNvSpPr/>
      </dsp:nvSpPr>
      <dsp:spPr>
        <a:xfrm>
          <a:off x="0" y="1343283"/>
          <a:ext cx="3025303" cy="28594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Scan business card</a:t>
          </a:r>
        </a:p>
      </dsp:txBody>
      <dsp:txXfrm>
        <a:off x="139588" y="1482871"/>
        <a:ext cx="2746127" cy="25803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851CA-EFA0-4579-B0D6-64D5E89F946D}">
      <dsp:nvSpPr>
        <dsp:cNvPr id="0" name=""/>
        <dsp:cNvSpPr/>
      </dsp:nvSpPr>
      <dsp:spPr>
        <a:xfrm>
          <a:off x="0" y="1865432"/>
          <a:ext cx="3025303" cy="18151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Check that it has been done correctly</a:t>
          </a:r>
        </a:p>
      </dsp:txBody>
      <dsp:txXfrm>
        <a:off x="53165" y="1918597"/>
        <a:ext cx="2918973" cy="17088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09B-C333-4670-A542-9A4CD6B06711}">
      <dsp:nvSpPr>
        <dsp:cNvPr id="0" name=""/>
        <dsp:cNvSpPr/>
      </dsp:nvSpPr>
      <dsp:spPr>
        <a:xfrm>
          <a:off x="0" y="352781"/>
          <a:ext cx="3025303" cy="18151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Update interest in SuperOffice on your phone </a:t>
          </a:r>
          <a:endParaRPr lang="en-US" sz="3300" kern="1200"/>
        </a:p>
      </dsp:txBody>
      <dsp:txXfrm>
        <a:off x="53165" y="405946"/>
        <a:ext cx="2918973" cy="1708851"/>
      </dsp:txXfrm>
    </dsp:sp>
    <dsp:sp modelId="{7F9B03F1-EC7C-487B-9C70-6339C7C457FD}">
      <dsp:nvSpPr>
        <dsp:cNvPr id="0" name=""/>
        <dsp:cNvSpPr/>
      </dsp:nvSpPr>
      <dsp:spPr>
        <a:xfrm rot="5400000">
          <a:off x="1191969" y="2379734"/>
          <a:ext cx="641364" cy="7502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-5400000">
        <a:off x="1287569" y="2434190"/>
        <a:ext cx="450165" cy="448955"/>
      </dsp:txXfrm>
    </dsp:sp>
    <dsp:sp modelId="{71B405D3-A032-45ED-8155-292231408E9C}">
      <dsp:nvSpPr>
        <dsp:cNvPr id="0" name=""/>
        <dsp:cNvSpPr/>
      </dsp:nvSpPr>
      <dsp:spPr>
        <a:xfrm>
          <a:off x="0" y="3378084"/>
          <a:ext cx="3025303" cy="181518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i="1" kern="1200"/>
            <a:t>Scroll down to 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i="1" kern="1200"/>
            <a:t>“Edit interests</a:t>
          </a:r>
          <a:r>
            <a:rPr lang="en-US" sz="3300" kern="1200"/>
            <a:t>”</a:t>
          </a:r>
        </a:p>
      </dsp:txBody>
      <dsp:txXfrm>
        <a:off x="53165" y="3431249"/>
        <a:ext cx="2918973" cy="17088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085C0-8174-4520-9738-B147616A2E18}">
      <dsp:nvSpPr>
        <dsp:cNvPr id="0" name=""/>
        <dsp:cNvSpPr/>
      </dsp:nvSpPr>
      <dsp:spPr>
        <a:xfrm>
          <a:off x="0" y="370293"/>
          <a:ext cx="3025303" cy="23552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Update interest in SuperOffice on your phone </a:t>
          </a:r>
          <a:endParaRPr lang="en-US" sz="3300" kern="1200"/>
        </a:p>
      </dsp:txBody>
      <dsp:txXfrm>
        <a:off x="114972" y="485265"/>
        <a:ext cx="2795359" cy="2125266"/>
      </dsp:txXfrm>
    </dsp:sp>
    <dsp:sp modelId="{0154CD07-59DD-4322-80C9-9A64E65DA06F}">
      <dsp:nvSpPr>
        <dsp:cNvPr id="0" name=""/>
        <dsp:cNvSpPr/>
      </dsp:nvSpPr>
      <dsp:spPr>
        <a:xfrm>
          <a:off x="0" y="2820543"/>
          <a:ext cx="3025303" cy="235521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i="1" kern="1200"/>
            <a:t>Update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i="1" kern="1200"/>
            <a:t>“Trade show</a:t>
          </a:r>
          <a:r>
            <a:rPr lang="en-US" sz="3300" kern="1200"/>
            <a:t>”</a:t>
          </a:r>
        </a:p>
      </dsp:txBody>
      <dsp:txXfrm>
        <a:off x="114972" y="2935515"/>
        <a:ext cx="2795359" cy="212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A65C8-210C-F527-69D9-8B7D3C94C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4DC55-AA5F-FC36-903C-FC2BB0807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F03A7-517E-6D36-496D-28F3CB88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ACB42-8D0C-D8B2-77C0-ADD682A5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1DFE5-BC39-7B93-9484-51BB3D63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9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3E66E-E396-405A-FED7-A5536C75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DF897-1C65-3B9F-9C8A-1B84A3C23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B5E1-A870-FC68-C2A4-891D4E95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FC551-582B-4318-5860-9246C481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6FA21-CB2B-849E-541A-CBF75C4F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91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FEE34-ABCA-53AC-D379-0F01A5B7F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09A2E-5F2B-6836-E017-E0C210452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99331-F9EF-9983-9532-808B9F62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51C8-A9C2-B1F6-B2AC-82EF6BD5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F1DF-6EBB-7313-2766-718E55741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B4CD-E563-AA12-1EA3-08D100FB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AA4E-A032-4672-B241-22CCE682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24E6-2B7B-6323-B05E-18F71642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97D7F-D7B8-2588-68C6-287F98E8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8A82-8395-0170-D2EE-FFF0F85C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2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D3C9-9183-F7CE-9841-8EF7FD01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62AC4-C039-0981-C525-8D0253C25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5F933-82E5-408F-A852-DA35AB30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CD208-A342-8556-1D1C-4BC86B13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C457-1661-4332-8A0B-3B19F35F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654A-F819-B9DF-0C89-CE5B4ACB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18E1B-15D3-7AB0-3700-ECB992448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FE911-18D7-4E9B-8E8A-912235CCF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EEE32-ECB9-1114-8CA8-F5BF9D22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0FADB-336E-ED9B-F819-3F186931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A478B-6915-82E6-7FC1-24C7089D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3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4A753-AFC2-56AF-691F-E9D28227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0755F-AFE5-09AC-E5B1-83C956D6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1F241-865E-15F0-E201-0A9C9A49F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829D3-998B-A5FD-A513-3228DC141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39BFD-1257-AD30-8133-CC447FFE0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208CA-E65A-BC46-501A-85B47DA0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B80BF3-0495-3AFF-1954-4C12CDC5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8CF60F-42F0-FC92-FEDE-1851FD53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7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A93F-1F89-03DD-4713-AB6EC3C8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16BFA-4D48-79CD-60A8-D6A3DA37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52A08-292A-DCCC-FD89-E272FB16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700B0-A2A0-A863-1E29-50A1DBC7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8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80387A-C124-610A-9A03-B864D9D0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8BDDD-5B2D-0E42-D807-7052DB8E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2A61F-33B3-1447-25DB-F73EFE9B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0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A9FC-0799-3681-D2DC-15A964816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E4C0-D231-AEB4-D267-CF584314C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0532A-6738-7AD8-2B82-6CFFD02BB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C3BBF-ADD5-4A94-C8D5-359E9DC6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0ADAA-899E-182E-F571-4E6F6142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01BE9-9C07-6F23-BC93-4202E56C4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E9BD-572C-D05C-EA83-428AC23D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263F1-517B-4351-086A-2BDBF4570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8F23B-0300-6539-B5F1-71188669A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A5099-AC40-5C75-717F-E1BFBA25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AEC6C-3D3F-38E1-5D0D-62EFDA0D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B0770-1643-89E9-BB49-BBE4C155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A6230-D8D4-E35A-AFFC-F57D04B4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AA386-78C7-DEAE-D0E6-77A3AEF38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1F83A-0B0D-D8C6-9646-696EDA68D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7E81-92F3-4F15-96CF-558C2DC70A91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652DF-DBC4-5D70-3A2E-B1280F589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2CBD-F644-6BB5-F666-C2DAD9C34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8BC8A7-7CE5-02DC-EF46-4DC4B1B3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GB" sz="4800">
                <a:solidFill>
                  <a:srgbClr val="FFFFFF"/>
                </a:solidFill>
              </a:rPr>
              <a:t>SuperOffice &amp; Trade Shows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7CB80-917C-6798-DCB1-C1350911C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</a:rPr>
              <a:t>How to do</a:t>
            </a:r>
          </a:p>
          <a:p>
            <a:pPr algn="r"/>
            <a:r>
              <a:rPr lang="en-GB" dirty="0">
                <a:solidFill>
                  <a:srgbClr val="FFFFFF"/>
                </a:solidFill>
              </a:rPr>
              <a:t>Gunnar Peren CRM Manager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Why use SuperOffice for trade shows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54418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768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Scan business cards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977FCD-7F54-97F0-EA15-FDEC3CF46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634" y="473654"/>
            <a:ext cx="2561511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029786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856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Scan business cards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E5B441-F5BC-9744-1A19-BDAA00AA0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844" y="473654"/>
            <a:ext cx="2517092" cy="5922571"/>
          </a:xfrm>
          <a:prstGeom prst="rect">
            <a:avLst/>
          </a:prstGeom>
        </p:spPr>
      </p:pic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664171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46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Scan business cards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617E0C-E806-8926-54DC-9F7AD13BB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812" y="473654"/>
            <a:ext cx="2665156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415416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729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Scan business cards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6C7EE6-2C08-3CCB-2FEE-06F5CA15B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844" y="473654"/>
            <a:ext cx="2517092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714010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451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Update contact interest “ Trade Show”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73046B-1377-8133-20AA-825284F8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844" y="473654"/>
            <a:ext cx="2517092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045228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228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Update contact interest “ Trade Show”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CD3ECE-6D59-1631-6D95-00938D61E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844" y="473654"/>
            <a:ext cx="2517092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828967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922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2F930-8245-52AD-98CE-9AACA274A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link a trade leads to Selection or Project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F34B2CC-7AE8-8E48-CB07-D220689F4C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508" y="1690688"/>
            <a:ext cx="2723809" cy="1580952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04DB55-A1E2-A0EE-8C65-93AC1F29A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98" y="1599538"/>
            <a:ext cx="4979099" cy="2804682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5BB51EA0-ECC4-381C-3BE3-27F7199654C6}"/>
              </a:ext>
            </a:extLst>
          </p:cNvPr>
          <p:cNvSpPr/>
          <p:nvPr/>
        </p:nvSpPr>
        <p:spPr>
          <a:xfrm>
            <a:off x="5620624" y="2374084"/>
            <a:ext cx="906011" cy="394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4AB0572-7F19-EC55-61C2-16CF8DE2BA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58462"/>
            <a:ext cx="12192000" cy="704120"/>
          </a:xfrm>
          <a:prstGeom prst="rect">
            <a:avLst/>
          </a:prstGeom>
        </p:spPr>
      </p:pic>
      <p:sp>
        <p:nvSpPr>
          <p:cNvPr id="13" name="Arrow: Down 12">
            <a:extLst>
              <a:ext uri="{FF2B5EF4-FFF2-40B4-BE49-F238E27FC236}">
                <a16:creationId xmlns:a16="http://schemas.microsoft.com/office/drawing/2014/main" id="{20E70687-07D0-6163-C5D6-F63915256263}"/>
              </a:ext>
            </a:extLst>
          </p:cNvPr>
          <p:cNvSpPr/>
          <p:nvPr/>
        </p:nvSpPr>
        <p:spPr>
          <a:xfrm>
            <a:off x="7994708" y="3766657"/>
            <a:ext cx="587230" cy="1216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3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16390</TotalTime>
  <Words>123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SuperOffice &amp; Trade Shows</vt:lpstr>
      <vt:lpstr>Why use SuperOffice for trade shows</vt:lpstr>
      <vt:lpstr>Scan business cards</vt:lpstr>
      <vt:lpstr>Scan business cards</vt:lpstr>
      <vt:lpstr>Scan business cards</vt:lpstr>
      <vt:lpstr>Scan business cards</vt:lpstr>
      <vt:lpstr>Update contact interest “ Trade Show”</vt:lpstr>
      <vt:lpstr>Update contact interest “ Trade Show”</vt:lpstr>
      <vt:lpstr>How to link a trade leads to Selection or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SuperOffice &amp; Trade Shows</dc:title>
  <dc:creator>Gunnar Perén</dc:creator>
  <cp:lastModifiedBy>Gunnar Perén</cp:lastModifiedBy>
  <cp:revision>2</cp:revision>
  <dcterms:created xsi:type="dcterms:W3CDTF">2022-12-19T10:06:03Z</dcterms:created>
  <dcterms:modified xsi:type="dcterms:W3CDTF">2023-01-02T13:58:29Z</dcterms:modified>
</cp:coreProperties>
</file>