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4"/>
    <p:sldMasterId id="2147483692" r:id="rId5"/>
    <p:sldMasterId id="2147483693" r:id="rId6"/>
  </p:sldMasterIdLst>
  <p:notesMasterIdLst>
    <p:notesMasterId r:id="rId26"/>
  </p:notesMasterIdLst>
  <p:sldIdLst>
    <p:sldId id="256" r:id="rId7"/>
    <p:sldId id="293" r:id="rId8"/>
    <p:sldId id="2147377897" r:id="rId9"/>
    <p:sldId id="432" r:id="rId10"/>
    <p:sldId id="2147377868" r:id="rId11"/>
    <p:sldId id="2147377892" r:id="rId12"/>
    <p:sldId id="2147377893" r:id="rId13"/>
    <p:sldId id="2147377891" r:id="rId14"/>
    <p:sldId id="2147377890" r:id="rId15"/>
    <p:sldId id="2147377894" r:id="rId16"/>
    <p:sldId id="2147377895" r:id="rId17"/>
    <p:sldId id="2147377896" r:id="rId18"/>
    <p:sldId id="2147377906" r:id="rId19"/>
    <p:sldId id="2147377900" r:id="rId20"/>
    <p:sldId id="2147377901" r:id="rId21"/>
    <p:sldId id="2147377902" r:id="rId22"/>
    <p:sldId id="2147377903" r:id="rId23"/>
    <p:sldId id="2147377904" r:id="rId24"/>
    <p:sldId id="2147377905" r:id="rId25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Fritzner" initials="LF" lastIdx="50" clrIdx="0">
    <p:extLst>
      <p:ext uri="{19B8F6BF-5375-455C-9EA6-DF929625EA0E}">
        <p15:presenceInfo xmlns:p15="http://schemas.microsoft.com/office/powerpoint/2012/main" userId="S::Linda.Fritzner@qleanair.com::d3d0af69-0d7a-4b24-9636-3b963b492cb3" providerId="AD"/>
      </p:ext>
    </p:extLst>
  </p:cmAuthor>
  <p:cmAuthor id="2" name="Helena Hjorth" initials="HH" lastIdx="67" clrIdx="1">
    <p:extLst>
      <p:ext uri="{19B8F6BF-5375-455C-9EA6-DF929625EA0E}">
        <p15:presenceInfo xmlns:p15="http://schemas.microsoft.com/office/powerpoint/2012/main" userId="S::helena.hjorth@qleanair.com::2af651ea-43b3-45bc-9875-49bfeb7f696e" providerId="AD"/>
      </p:ext>
    </p:extLst>
  </p:cmAuthor>
  <p:cmAuthor id="3" name="Kathrin Buhr" initials="KB" lastIdx="9" clrIdx="2">
    <p:extLst>
      <p:ext uri="{19B8F6BF-5375-455C-9EA6-DF929625EA0E}">
        <p15:presenceInfo xmlns:p15="http://schemas.microsoft.com/office/powerpoint/2012/main" userId="Kathrin Buhr" providerId="None"/>
      </p:ext>
    </p:extLst>
  </p:cmAuthor>
  <p:cmAuthor id="4" name="Håkan Eriksson" initials="HE" lastIdx="8" clrIdx="3">
    <p:extLst>
      <p:ext uri="{19B8F6BF-5375-455C-9EA6-DF929625EA0E}">
        <p15:presenceInfo xmlns:p15="http://schemas.microsoft.com/office/powerpoint/2012/main" userId="S::Hakan.Eriksson@qleanair.com::fef0502d-978d-4915-9c21-4150df7b4ccd" providerId="AD"/>
      </p:ext>
    </p:extLst>
  </p:cmAuthor>
  <p:cmAuthor id="5" name="Zachary Douglas" initials="ZD" lastIdx="1" clrIdx="4">
    <p:extLst>
      <p:ext uri="{19B8F6BF-5375-455C-9EA6-DF929625EA0E}">
        <p15:presenceInfo xmlns:p15="http://schemas.microsoft.com/office/powerpoint/2012/main" userId="S::zachary.douglas@qleanair.com::44606d5e-cf07-454b-8243-de3f9de4e636" providerId="AD"/>
      </p:ext>
    </p:extLst>
  </p:cmAuthor>
  <p:cmAuthor id="6" name="Tobias Willi" initials="TW" lastIdx="4" clrIdx="5">
    <p:extLst>
      <p:ext uri="{19B8F6BF-5375-455C-9EA6-DF929625EA0E}">
        <p15:presenceInfo xmlns:p15="http://schemas.microsoft.com/office/powerpoint/2012/main" userId="S::tobias.willi@qleanair.com::f75b27dc-0fd8-4a40-9c70-b280ab54af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4C"/>
    <a:srgbClr val="F87C56"/>
    <a:srgbClr val="FCFAFB"/>
    <a:srgbClr val="007D8A"/>
    <a:srgbClr val="6DCDB8"/>
    <a:srgbClr val="D9E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78628"/>
  </p:normalViewPr>
  <p:slideViewPr>
    <p:cSldViewPr snapToGrid="0">
      <p:cViewPr varScale="1">
        <p:scale>
          <a:sx n="89" d="100"/>
          <a:sy n="89" d="100"/>
        </p:scale>
        <p:origin x="13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15088-C628-E447-AFAE-AE23BB14DF1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2EBF8-ACC1-4445-855C-3C7832A53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3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2EBF8-ACC1-4445-855C-3C7832A535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4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2EBF8-ACC1-4445-855C-3C7832A535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93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2EBF8-ACC1-4445-855C-3C7832A535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99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text&#10;&#10;Automatiskt genererad beskrivning">
            <a:extLst>
              <a:ext uri="{FF2B5EF4-FFF2-40B4-BE49-F238E27FC236}">
                <a16:creationId xmlns:a16="http://schemas.microsoft.com/office/drawing/2014/main" id="{83043F2F-0436-A84A-AF99-3F65A3E5E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1" name="Bildobjekt 10" descr="En bild som visar text, clipart&#10;&#10;Automatiskt genererad beskrivning">
            <a:extLst>
              <a:ext uri="{FF2B5EF4-FFF2-40B4-BE49-F238E27FC236}">
                <a16:creationId xmlns:a16="http://schemas.microsoft.com/office/drawing/2014/main" id="{C87D0541-C0E7-FB4D-AE08-1F70092C42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949" y="2988462"/>
            <a:ext cx="4688030" cy="8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8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53BE8F1-8A0C-6643-ADC1-F692C08189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3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lumn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A503D955-7397-7949-80B3-2271DB85AD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45836"/>
            <a:ext cx="10751411" cy="13671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6AF81B4-8609-3347-84B5-8B92367819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85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teal">
    <p:bg>
      <p:bgPr>
        <a:solidFill>
          <a:srgbClr val="6DC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1195ED8-91F7-9A4B-9489-2244F0775C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35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lumn - teal">
    <p:bg>
      <p:bgPr>
        <a:solidFill>
          <a:srgbClr val="6DC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A503D955-7397-7949-80B3-2271DB85AD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45836"/>
            <a:ext cx="10751411" cy="13671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5A9E151-60FD-FD4D-BBF1-84C83D61E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3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 medium">
    <p:bg>
      <p:bgPr>
        <a:solidFill>
          <a:srgbClr val="007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FF47139-BD4A-A143-BD4A-D77ABF9BC2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8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lumn - blue medium">
    <p:bg>
      <p:bgPr>
        <a:solidFill>
          <a:srgbClr val="007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A503D955-7397-7949-80B3-2271DB85AD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45836"/>
            <a:ext cx="10751411" cy="13671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3CA0A6E-1AEF-834E-B29F-2E82A7ED33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41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A414F8-C5E8-3F4A-B2C5-C3548BE2A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45836"/>
            <a:ext cx="10972801" cy="13671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0F33A63-A8E2-C749-AD8C-780FEFA8729E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609600" y="2112991"/>
            <a:ext cx="10972801" cy="379747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BC2C5B7-4C58-FF49-8AFA-AC2A41AB2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8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A414F8-C5E8-3F4A-B2C5-C3548BE2A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45836"/>
            <a:ext cx="10972801" cy="13671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395165A9-21DF-9F40-AEFA-C35E3FB1AF64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609600" y="2112991"/>
            <a:ext cx="5219701" cy="379747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3" name="Background">
            <a:extLst>
              <a:ext uri="{FF2B5EF4-FFF2-40B4-BE49-F238E27FC236}">
                <a16:creationId xmlns:a16="http://schemas.microsoft.com/office/drawing/2014/main" id="{7EF110A3-F736-B940-AAAD-42EBCFDD7331}"/>
              </a:ext>
            </a:extLst>
          </p:cNvPr>
          <p:cNvSpPr txBox="1">
            <a:spLocks noGrp="1"/>
          </p:cNvSpPr>
          <p:nvPr>
            <p:ph type="body" idx="24"/>
          </p:nvPr>
        </p:nvSpPr>
        <p:spPr>
          <a:xfrm>
            <a:off x="6362701" y="2112935"/>
            <a:ext cx="5219701" cy="379753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D13DA1B-C21D-7742-A300-DD8DF9339B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3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+ line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A414F8-C5E8-3F4A-B2C5-C3548BE2A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45836"/>
            <a:ext cx="10972799" cy="13671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0F33A63-A8E2-C749-AD8C-780FEFA8729E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609600" y="2112991"/>
            <a:ext cx="5219701" cy="379747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1" name="Background">
            <a:extLst>
              <a:ext uri="{FF2B5EF4-FFF2-40B4-BE49-F238E27FC236}">
                <a16:creationId xmlns:a16="http://schemas.microsoft.com/office/drawing/2014/main" id="{66F1CF31-F2DE-D440-B0A6-E506EB126BAF}"/>
              </a:ext>
            </a:extLst>
          </p:cNvPr>
          <p:cNvSpPr txBox="1">
            <a:spLocks noGrp="1"/>
          </p:cNvSpPr>
          <p:nvPr>
            <p:ph type="body" idx="24"/>
          </p:nvPr>
        </p:nvSpPr>
        <p:spPr>
          <a:xfrm>
            <a:off x="6362701" y="2112935"/>
            <a:ext cx="5219701" cy="379753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296FA0FF-F39C-BF49-AF92-96E6486F53BD}"/>
              </a:ext>
            </a:extLst>
          </p:cNvPr>
          <p:cNvCxnSpPr/>
          <p:nvPr userDrawn="1"/>
        </p:nvCxnSpPr>
        <p:spPr>
          <a:xfrm>
            <a:off x="6096000" y="2112934"/>
            <a:ext cx="0" cy="39991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6">
            <a:extLst>
              <a:ext uri="{FF2B5EF4-FFF2-40B4-BE49-F238E27FC236}">
                <a16:creationId xmlns:a16="http://schemas.microsoft.com/office/drawing/2014/main" id="{9B4566EB-10FD-FD4B-84CA-AAF92E24B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16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images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F0F33A63-A8E2-C749-AD8C-780FEFA8729E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609600" y="4114800"/>
            <a:ext cx="5219701" cy="19973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1" name="Background">
            <a:extLst>
              <a:ext uri="{FF2B5EF4-FFF2-40B4-BE49-F238E27FC236}">
                <a16:creationId xmlns:a16="http://schemas.microsoft.com/office/drawing/2014/main" id="{66F1CF31-F2DE-D440-B0A6-E506EB126BAF}"/>
              </a:ext>
            </a:extLst>
          </p:cNvPr>
          <p:cNvSpPr txBox="1">
            <a:spLocks noGrp="1"/>
          </p:cNvSpPr>
          <p:nvPr>
            <p:ph type="body" idx="24"/>
          </p:nvPr>
        </p:nvSpPr>
        <p:spPr>
          <a:xfrm>
            <a:off x="6362701" y="4114741"/>
            <a:ext cx="5219701" cy="1997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58AEA862-136D-BE4B-B4C3-202BBFF79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45836"/>
            <a:ext cx="11041783" cy="13671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16" name="Platshållare för bild 2">
            <a:extLst>
              <a:ext uri="{FF2B5EF4-FFF2-40B4-BE49-F238E27FC236}">
                <a16:creationId xmlns:a16="http://schemas.microsoft.com/office/drawing/2014/main" id="{8AF2DE25-67CE-F74B-A271-45AC276B6A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89" y="2112990"/>
            <a:ext cx="5219701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sp>
        <p:nvSpPr>
          <p:cNvPr id="17" name="Platshållare för bild 2">
            <a:extLst>
              <a:ext uri="{FF2B5EF4-FFF2-40B4-BE49-F238E27FC236}">
                <a16:creationId xmlns:a16="http://schemas.microsoft.com/office/drawing/2014/main" id="{3D2A468B-285F-2543-8AAF-4E11BE428E0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362700" y="2112990"/>
            <a:ext cx="5249281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09A6B37-DDE4-4846-BD39-AFECDA2F5D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3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xt, person, mörk&#10;&#10;Automatiskt genererad beskrivning">
            <a:extLst>
              <a:ext uri="{FF2B5EF4-FFF2-40B4-BE49-F238E27FC236}">
                <a16:creationId xmlns:a16="http://schemas.microsoft.com/office/drawing/2014/main" id="{BF99C6B8-09B5-F043-B91D-21264F614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text, clipart&#10;&#10;Automatiskt genererad beskrivning">
            <a:extLst>
              <a:ext uri="{FF2B5EF4-FFF2-40B4-BE49-F238E27FC236}">
                <a16:creationId xmlns:a16="http://schemas.microsoft.com/office/drawing/2014/main" id="{2B5C25EA-7A6B-1641-9A18-8E03C8CD86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949" y="2988462"/>
            <a:ext cx="4688030" cy="8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0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images + line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A414F8-C5E8-3F4A-B2C5-C3548BE2A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45836"/>
            <a:ext cx="11041783" cy="13671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0F33A63-A8E2-C749-AD8C-780FEFA8729E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609600" y="4114800"/>
            <a:ext cx="5219701" cy="19973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1" name="Background">
            <a:extLst>
              <a:ext uri="{FF2B5EF4-FFF2-40B4-BE49-F238E27FC236}">
                <a16:creationId xmlns:a16="http://schemas.microsoft.com/office/drawing/2014/main" id="{66F1CF31-F2DE-D440-B0A6-E506EB126BAF}"/>
              </a:ext>
            </a:extLst>
          </p:cNvPr>
          <p:cNvSpPr txBox="1">
            <a:spLocks noGrp="1"/>
          </p:cNvSpPr>
          <p:nvPr>
            <p:ph type="body" idx="24"/>
          </p:nvPr>
        </p:nvSpPr>
        <p:spPr>
          <a:xfrm>
            <a:off x="6362701" y="4114741"/>
            <a:ext cx="5219701" cy="1997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F5D54841-7335-6B4E-876C-30C8562C161B}"/>
              </a:ext>
            </a:extLst>
          </p:cNvPr>
          <p:cNvCxnSpPr/>
          <p:nvPr userDrawn="1"/>
        </p:nvCxnSpPr>
        <p:spPr>
          <a:xfrm>
            <a:off x="6096000" y="2112934"/>
            <a:ext cx="0" cy="39991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bild 2">
            <a:extLst>
              <a:ext uri="{FF2B5EF4-FFF2-40B4-BE49-F238E27FC236}">
                <a16:creationId xmlns:a16="http://schemas.microsoft.com/office/drawing/2014/main" id="{DD8E659A-2426-D24D-8793-41C4CC962D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89" y="2112990"/>
            <a:ext cx="5219701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sp>
        <p:nvSpPr>
          <p:cNvPr id="13" name="Platshållare för bild 2">
            <a:extLst>
              <a:ext uri="{FF2B5EF4-FFF2-40B4-BE49-F238E27FC236}">
                <a16:creationId xmlns:a16="http://schemas.microsoft.com/office/drawing/2014/main" id="{36AB8EFE-2836-1B47-B481-79233F8B16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362700" y="2112990"/>
            <a:ext cx="5249281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95814E0-C199-7244-B70C-8F5DE00AB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44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A414F8-C5E8-3F4A-B2C5-C3548BE2A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45836"/>
            <a:ext cx="10982030" cy="13671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0D88EA21-A794-3644-B54E-0BCF93D70D42}"/>
              </a:ext>
            </a:extLst>
          </p:cNvPr>
          <p:cNvSpPr txBox="1">
            <a:spLocks noGrp="1"/>
          </p:cNvSpPr>
          <p:nvPr>
            <p:ph type="body" idx="25"/>
          </p:nvPr>
        </p:nvSpPr>
        <p:spPr>
          <a:xfrm>
            <a:off x="598057" y="2143126"/>
            <a:ext cx="3491343" cy="375409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269B1FDD-9011-AC47-A98A-CE7E6CBE4460}"/>
              </a:ext>
            </a:extLst>
          </p:cNvPr>
          <p:cNvSpPr txBox="1">
            <a:spLocks noGrp="1"/>
          </p:cNvSpPr>
          <p:nvPr>
            <p:ph type="body" idx="26"/>
          </p:nvPr>
        </p:nvSpPr>
        <p:spPr>
          <a:xfrm>
            <a:off x="4348014" y="2143125"/>
            <a:ext cx="3491343" cy="37540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1E4E166C-016F-E24C-BE89-F80CEF587C4A}"/>
              </a:ext>
            </a:extLst>
          </p:cNvPr>
          <p:cNvSpPr txBox="1">
            <a:spLocks noGrp="1"/>
          </p:cNvSpPr>
          <p:nvPr>
            <p:ph type="body" idx="27"/>
          </p:nvPr>
        </p:nvSpPr>
        <p:spPr>
          <a:xfrm>
            <a:off x="8100286" y="2143125"/>
            <a:ext cx="3491343" cy="37540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583E4AC-C715-004F-9772-2F5CE50219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84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+ lines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A414F8-C5E8-3F4A-B2C5-C3548BE2A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45836"/>
            <a:ext cx="11041791" cy="13671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0D88EA21-A794-3644-B54E-0BCF93D70D42}"/>
              </a:ext>
            </a:extLst>
          </p:cNvPr>
          <p:cNvSpPr txBox="1">
            <a:spLocks noGrp="1"/>
          </p:cNvSpPr>
          <p:nvPr>
            <p:ph type="body" idx="25"/>
          </p:nvPr>
        </p:nvSpPr>
        <p:spPr>
          <a:xfrm>
            <a:off x="598057" y="2143125"/>
            <a:ext cx="3400919" cy="379384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269B1FDD-9011-AC47-A98A-CE7E6CBE4460}"/>
              </a:ext>
            </a:extLst>
          </p:cNvPr>
          <p:cNvSpPr txBox="1">
            <a:spLocks noGrp="1"/>
          </p:cNvSpPr>
          <p:nvPr>
            <p:ph type="body" idx="26"/>
          </p:nvPr>
        </p:nvSpPr>
        <p:spPr>
          <a:xfrm>
            <a:off x="4396785" y="2143125"/>
            <a:ext cx="3400918" cy="37938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1E4E166C-016F-E24C-BE89-F80CEF587C4A}"/>
              </a:ext>
            </a:extLst>
          </p:cNvPr>
          <p:cNvSpPr txBox="1">
            <a:spLocks noGrp="1"/>
          </p:cNvSpPr>
          <p:nvPr>
            <p:ph type="body" idx="27"/>
          </p:nvPr>
        </p:nvSpPr>
        <p:spPr>
          <a:xfrm>
            <a:off x="8198204" y="2143125"/>
            <a:ext cx="3400918" cy="379384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949DE4D5-7938-3F48-9D11-EC1A46F45892}"/>
              </a:ext>
            </a:extLst>
          </p:cNvPr>
          <p:cNvCxnSpPr/>
          <p:nvPr userDrawn="1"/>
        </p:nvCxnSpPr>
        <p:spPr>
          <a:xfrm>
            <a:off x="4194048" y="2112991"/>
            <a:ext cx="0" cy="39991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3540D673-096E-5940-93DC-D9AA0AEC1BD6}"/>
              </a:ext>
            </a:extLst>
          </p:cNvPr>
          <p:cNvCxnSpPr/>
          <p:nvPr userDrawn="1"/>
        </p:nvCxnSpPr>
        <p:spPr>
          <a:xfrm>
            <a:off x="7997952" y="2143123"/>
            <a:ext cx="0" cy="39991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A18DD31-AAF9-9340-B04E-22B708A19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40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images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A414F8-C5E8-3F4A-B2C5-C3548BE2A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45836"/>
            <a:ext cx="11002391" cy="13671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5551A50A-EC78-864E-92FC-483AC7854920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586514" y="4170334"/>
            <a:ext cx="3512116" cy="1892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1" name="Background">
            <a:extLst>
              <a:ext uri="{FF2B5EF4-FFF2-40B4-BE49-F238E27FC236}">
                <a16:creationId xmlns:a16="http://schemas.microsoft.com/office/drawing/2014/main" id="{3AEB2CD5-002D-BD44-80AE-6786AE1E6180}"/>
              </a:ext>
            </a:extLst>
          </p:cNvPr>
          <p:cNvSpPr txBox="1">
            <a:spLocks noGrp="1"/>
          </p:cNvSpPr>
          <p:nvPr>
            <p:ph type="body" idx="28"/>
          </p:nvPr>
        </p:nvSpPr>
        <p:spPr>
          <a:xfrm>
            <a:off x="4331856" y="4170334"/>
            <a:ext cx="3512116" cy="1892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8" name="Background">
            <a:extLst>
              <a:ext uri="{FF2B5EF4-FFF2-40B4-BE49-F238E27FC236}">
                <a16:creationId xmlns:a16="http://schemas.microsoft.com/office/drawing/2014/main" id="{A0CA5FC9-2221-994B-96AC-F1BBD859AE3C}"/>
              </a:ext>
            </a:extLst>
          </p:cNvPr>
          <p:cNvSpPr txBox="1">
            <a:spLocks noGrp="1"/>
          </p:cNvSpPr>
          <p:nvPr>
            <p:ph type="body" idx="30"/>
          </p:nvPr>
        </p:nvSpPr>
        <p:spPr>
          <a:xfrm>
            <a:off x="8093368" y="4170334"/>
            <a:ext cx="3512117" cy="1892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E900EC30-060E-B644-932A-A1E55AC52B7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314160" y="2130797"/>
            <a:ext cx="3529812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sp>
        <p:nvSpPr>
          <p:cNvPr id="15" name="Platshållare för bild 2">
            <a:extLst>
              <a:ext uri="{FF2B5EF4-FFF2-40B4-BE49-F238E27FC236}">
                <a16:creationId xmlns:a16="http://schemas.microsoft.com/office/drawing/2014/main" id="{9C528C32-DFFB-9F43-BD30-E71E36F2A3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0010" y="2112990"/>
            <a:ext cx="3524986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sp>
        <p:nvSpPr>
          <p:cNvPr id="16" name="Platshållare för bild 2">
            <a:extLst>
              <a:ext uri="{FF2B5EF4-FFF2-40B4-BE49-F238E27FC236}">
                <a16:creationId xmlns:a16="http://schemas.microsoft.com/office/drawing/2014/main" id="{293A7812-6BAA-104C-8751-3952DA2B062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87005" y="2130797"/>
            <a:ext cx="3512117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67399B3-8861-9743-A5A8-8278210B4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7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images + line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bild 2">
            <a:extLst>
              <a:ext uri="{FF2B5EF4-FFF2-40B4-BE49-F238E27FC236}">
                <a16:creationId xmlns:a16="http://schemas.microsoft.com/office/drawing/2014/main" id="{506118DE-981C-B844-BC07-61B4C1C4E9D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375093" y="2130797"/>
            <a:ext cx="3422608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sp>
        <p:nvSpPr>
          <p:cNvPr id="17" name="Platshållare för bild 2">
            <a:extLst>
              <a:ext uri="{FF2B5EF4-FFF2-40B4-BE49-F238E27FC236}">
                <a16:creationId xmlns:a16="http://schemas.microsoft.com/office/drawing/2014/main" id="{DF3E8623-B661-A240-BAA6-02D8B35574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0010" y="2112990"/>
            <a:ext cx="3422608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5A414F8-C5E8-3F4A-B2C5-C3548BE2A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45836"/>
            <a:ext cx="11002391" cy="13671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0D88EA21-A794-3644-B54E-0BCF93D70D42}"/>
              </a:ext>
            </a:extLst>
          </p:cNvPr>
          <p:cNvSpPr txBox="1">
            <a:spLocks noGrp="1"/>
          </p:cNvSpPr>
          <p:nvPr>
            <p:ph type="body" idx="25"/>
          </p:nvPr>
        </p:nvSpPr>
        <p:spPr>
          <a:xfrm>
            <a:off x="598057" y="4157472"/>
            <a:ext cx="3400919" cy="1892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269B1FDD-9011-AC47-A98A-CE7E6CBE4460}"/>
              </a:ext>
            </a:extLst>
          </p:cNvPr>
          <p:cNvSpPr txBox="1">
            <a:spLocks noGrp="1"/>
          </p:cNvSpPr>
          <p:nvPr>
            <p:ph type="body" idx="26"/>
          </p:nvPr>
        </p:nvSpPr>
        <p:spPr>
          <a:xfrm>
            <a:off x="4396785" y="4157472"/>
            <a:ext cx="3400918" cy="1892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1E4E166C-016F-E24C-BE89-F80CEF587C4A}"/>
              </a:ext>
            </a:extLst>
          </p:cNvPr>
          <p:cNvSpPr txBox="1">
            <a:spLocks noGrp="1"/>
          </p:cNvSpPr>
          <p:nvPr>
            <p:ph type="body" idx="27"/>
          </p:nvPr>
        </p:nvSpPr>
        <p:spPr>
          <a:xfrm>
            <a:off x="8198204" y="4157472"/>
            <a:ext cx="3400918" cy="18922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949DE4D5-7938-3F48-9D11-EC1A46F45892}"/>
              </a:ext>
            </a:extLst>
          </p:cNvPr>
          <p:cNvCxnSpPr/>
          <p:nvPr userDrawn="1"/>
        </p:nvCxnSpPr>
        <p:spPr>
          <a:xfrm>
            <a:off x="4194048" y="2112991"/>
            <a:ext cx="0" cy="39991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3540D673-096E-5940-93DC-D9AA0AEC1BD6}"/>
              </a:ext>
            </a:extLst>
          </p:cNvPr>
          <p:cNvCxnSpPr/>
          <p:nvPr userDrawn="1"/>
        </p:nvCxnSpPr>
        <p:spPr>
          <a:xfrm>
            <a:off x="7997952" y="2143123"/>
            <a:ext cx="0" cy="39991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latshållare för bild 2">
            <a:extLst>
              <a:ext uri="{FF2B5EF4-FFF2-40B4-BE49-F238E27FC236}">
                <a16:creationId xmlns:a16="http://schemas.microsoft.com/office/drawing/2014/main" id="{0AD18E00-6581-E142-923E-14A4C1D08D9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76514" y="2130797"/>
            <a:ext cx="3422608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267E9E8E-0BE2-C945-88CB-AA3E003528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03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images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A414F8-C5E8-3F4A-B2C5-C3548BE2A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45836"/>
            <a:ext cx="11002391" cy="13671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5551A50A-EC78-864E-92FC-483AC7854920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586513" y="4170334"/>
            <a:ext cx="2570009" cy="19973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1" name="Background">
            <a:extLst>
              <a:ext uri="{FF2B5EF4-FFF2-40B4-BE49-F238E27FC236}">
                <a16:creationId xmlns:a16="http://schemas.microsoft.com/office/drawing/2014/main" id="{3AEB2CD5-002D-BD44-80AE-6786AE1E6180}"/>
              </a:ext>
            </a:extLst>
          </p:cNvPr>
          <p:cNvSpPr txBox="1">
            <a:spLocks noGrp="1"/>
          </p:cNvSpPr>
          <p:nvPr>
            <p:ph type="body" idx="28"/>
          </p:nvPr>
        </p:nvSpPr>
        <p:spPr>
          <a:xfrm>
            <a:off x="3401290" y="4170334"/>
            <a:ext cx="2580389" cy="19973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8" name="Background">
            <a:extLst>
              <a:ext uri="{FF2B5EF4-FFF2-40B4-BE49-F238E27FC236}">
                <a16:creationId xmlns:a16="http://schemas.microsoft.com/office/drawing/2014/main" id="{A0CA5FC9-2221-994B-96AC-F1BBD859AE3C}"/>
              </a:ext>
            </a:extLst>
          </p:cNvPr>
          <p:cNvSpPr txBox="1">
            <a:spLocks noGrp="1"/>
          </p:cNvSpPr>
          <p:nvPr>
            <p:ph type="body" idx="30"/>
          </p:nvPr>
        </p:nvSpPr>
        <p:spPr>
          <a:xfrm>
            <a:off x="9050492" y="4170334"/>
            <a:ext cx="2575786" cy="19973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22" name="Background">
            <a:extLst>
              <a:ext uri="{FF2B5EF4-FFF2-40B4-BE49-F238E27FC236}">
                <a16:creationId xmlns:a16="http://schemas.microsoft.com/office/drawing/2014/main" id="{579DE506-D2F1-DF41-8F2E-1CC345B7E22B}"/>
              </a:ext>
            </a:extLst>
          </p:cNvPr>
          <p:cNvSpPr txBox="1">
            <a:spLocks noGrp="1"/>
          </p:cNvSpPr>
          <p:nvPr>
            <p:ph type="body" idx="31"/>
          </p:nvPr>
        </p:nvSpPr>
        <p:spPr>
          <a:xfrm>
            <a:off x="6231081" y="4170334"/>
            <a:ext cx="2570009" cy="19973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1DA5C474-5E9B-2747-8A1B-5560418ACA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0010" y="2112990"/>
            <a:ext cx="2578846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sp>
        <p:nvSpPr>
          <p:cNvPr id="19" name="Platshållare för bild 2">
            <a:extLst>
              <a:ext uri="{FF2B5EF4-FFF2-40B4-BE49-F238E27FC236}">
                <a16:creationId xmlns:a16="http://schemas.microsoft.com/office/drawing/2014/main" id="{FA581A27-133D-B840-A1F0-68F8ABF5806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402833" y="2124155"/>
            <a:ext cx="2578846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sp>
        <p:nvSpPr>
          <p:cNvPr id="23" name="Platshållare för bild 2">
            <a:extLst>
              <a:ext uri="{FF2B5EF4-FFF2-40B4-BE49-F238E27FC236}">
                <a16:creationId xmlns:a16="http://schemas.microsoft.com/office/drawing/2014/main" id="{3861FC37-CAB9-FC46-857B-1D63417B64C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07559" y="2124155"/>
            <a:ext cx="2578846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sp>
        <p:nvSpPr>
          <p:cNvPr id="24" name="Platshållare för bild 2">
            <a:extLst>
              <a:ext uri="{FF2B5EF4-FFF2-40B4-BE49-F238E27FC236}">
                <a16:creationId xmlns:a16="http://schemas.microsoft.com/office/drawing/2014/main" id="{83137E51-ACE6-0D40-AEC1-C37F4383CCB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047432" y="2124155"/>
            <a:ext cx="2578846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69EA59C-AE68-3C4A-91FB-67EAD40B4C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28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images + lines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tshållare för bild 2">
            <a:extLst>
              <a:ext uri="{FF2B5EF4-FFF2-40B4-BE49-F238E27FC236}">
                <a16:creationId xmlns:a16="http://schemas.microsoft.com/office/drawing/2014/main" id="{A0BA344B-A078-2045-A74E-C4F568709F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0010" y="2112990"/>
            <a:ext cx="2578846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5A414F8-C5E8-3F4A-B2C5-C3548BE2A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45836"/>
            <a:ext cx="11041787" cy="13671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5551A50A-EC78-864E-92FC-483AC7854920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586513" y="4170334"/>
            <a:ext cx="2570009" cy="19973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1" name="Background">
            <a:extLst>
              <a:ext uri="{FF2B5EF4-FFF2-40B4-BE49-F238E27FC236}">
                <a16:creationId xmlns:a16="http://schemas.microsoft.com/office/drawing/2014/main" id="{3AEB2CD5-002D-BD44-80AE-6786AE1E6180}"/>
              </a:ext>
            </a:extLst>
          </p:cNvPr>
          <p:cNvSpPr txBox="1">
            <a:spLocks noGrp="1"/>
          </p:cNvSpPr>
          <p:nvPr>
            <p:ph type="body" idx="28"/>
          </p:nvPr>
        </p:nvSpPr>
        <p:spPr>
          <a:xfrm>
            <a:off x="3401290" y="4170334"/>
            <a:ext cx="2580389" cy="19973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8" name="Background">
            <a:extLst>
              <a:ext uri="{FF2B5EF4-FFF2-40B4-BE49-F238E27FC236}">
                <a16:creationId xmlns:a16="http://schemas.microsoft.com/office/drawing/2014/main" id="{A0CA5FC9-2221-994B-96AC-F1BBD859AE3C}"/>
              </a:ext>
            </a:extLst>
          </p:cNvPr>
          <p:cNvSpPr txBox="1">
            <a:spLocks noGrp="1"/>
          </p:cNvSpPr>
          <p:nvPr>
            <p:ph type="body" idx="30"/>
          </p:nvPr>
        </p:nvSpPr>
        <p:spPr>
          <a:xfrm>
            <a:off x="9050492" y="4170334"/>
            <a:ext cx="2575786" cy="19973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22" name="Background">
            <a:extLst>
              <a:ext uri="{FF2B5EF4-FFF2-40B4-BE49-F238E27FC236}">
                <a16:creationId xmlns:a16="http://schemas.microsoft.com/office/drawing/2014/main" id="{579DE506-D2F1-DF41-8F2E-1CC345B7E22B}"/>
              </a:ext>
            </a:extLst>
          </p:cNvPr>
          <p:cNvSpPr txBox="1">
            <a:spLocks noGrp="1"/>
          </p:cNvSpPr>
          <p:nvPr>
            <p:ph type="body" idx="31"/>
          </p:nvPr>
        </p:nvSpPr>
        <p:spPr>
          <a:xfrm>
            <a:off x="6231081" y="4170334"/>
            <a:ext cx="2570009" cy="19973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6D2DCC9E-06F1-B24F-9133-492334494912}"/>
              </a:ext>
            </a:extLst>
          </p:cNvPr>
          <p:cNvCxnSpPr/>
          <p:nvPr userDrawn="1"/>
        </p:nvCxnSpPr>
        <p:spPr>
          <a:xfrm>
            <a:off x="3279648" y="2112991"/>
            <a:ext cx="0" cy="39991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567F8260-23A2-6941-9B13-61E593CBBE93}"/>
              </a:ext>
            </a:extLst>
          </p:cNvPr>
          <p:cNvCxnSpPr/>
          <p:nvPr userDrawn="1"/>
        </p:nvCxnSpPr>
        <p:spPr>
          <a:xfrm>
            <a:off x="6096000" y="2112990"/>
            <a:ext cx="0" cy="39991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13">
            <a:extLst>
              <a:ext uri="{FF2B5EF4-FFF2-40B4-BE49-F238E27FC236}">
                <a16:creationId xmlns:a16="http://schemas.microsoft.com/office/drawing/2014/main" id="{B9107CBC-3B8E-EF41-902B-5F66F63CD1C9}"/>
              </a:ext>
            </a:extLst>
          </p:cNvPr>
          <p:cNvCxnSpPr/>
          <p:nvPr userDrawn="1"/>
        </p:nvCxnSpPr>
        <p:spPr>
          <a:xfrm>
            <a:off x="8918448" y="2112990"/>
            <a:ext cx="0" cy="39991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latshållare för bild 2">
            <a:extLst>
              <a:ext uri="{FF2B5EF4-FFF2-40B4-BE49-F238E27FC236}">
                <a16:creationId xmlns:a16="http://schemas.microsoft.com/office/drawing/2014/main" id="{9F79459E-0295-D849-A97B-0FFAECFFBBB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402833" y="2124155"/>
            <a:ext cx="2578846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sp>
        <p:nvSpPr>
          <p:cNvPr id="26" name="Platshållare för bild 2">
            <a:extLst>
              <a:ext uri="{FF2B5EF4-FFF2-40B4-BE49-F238E27FC236}">
                <a16:creationId xmlns:a16="http://schemas.microsoft.com/office/drawing/2014/main" id="{F53ED42E-263F-D34A-9EB4-60D3067DC94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07559" y="2124155"/>
            <a:ext cx="2578846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sp>
        <p:nvSpPr>
          <p:cNvPr id="27" name="Platshållare för bild 2">
            <a:extLst>
              <a:ext uri="{FF2B5EF4-FFF2-40B4-BE49-F238E27FC236}">
                <a16:creationId xmlns:a16="http://schemas.microsoft.com/office/drawing/2014/main" id="{3436A24D-9291-014D-9642-F7E78D6AEF1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047432" y="2124155"/>
            <a:ext cx="2578846" cy="1892244"/>
          </a:xfrm>
          <a:prstGeom prst="rect">
            <a:avLst/>
          </a:prstGeom>
          <a:solidFill>
            <a:srgbClr val="003D4C"/>
          </a:solidFill>
        </p:spPr>
        <p:txBody>
          <a:bodyPr/>
          <a:lstStyle/>
          <a:p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825F950D-2EAA-7243-9A82-B2F0C4230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00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8E856-4F39-5AAD-EF7D-32075F2BD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D0C02-442C-C88D-0934-3DB324BE7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8654-63FC-4039-B76A-7DEC872AC713}" type="datetimeFigureOut">
              <a:rPr lang="en-GB" smtClean="0"/>
              <a:t>10/02/2023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813CAF-9424-D28F-0334-6467880DB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D31C1-7897-1D3B-2BF7-30131AFD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EEB12-08DA-47AA-B6F5-7FD675C59D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6550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B0451D-7372-244D-B612-473E12EEA8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5663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20A6032-D509-644C-81C3-ADCE3F650F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325" y="447675"/>
            <a:ext cx="11295063" cy="5969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722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&amp;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simmar, mörk, havsbotten&#10;&#10;Automatiskt genererad beskrivning">
            <a:extLst>
              <a:ext uri="{FF2B5EF4-FFF2-40B4-BE49-F238E27FC236}">
                <a16:creationId xmlns:a16="http://schemas.microsoft.com/office/drawing/2014/main" id="{13F415EE-FDDB-2446-AA71-0A60AAF07F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dobjekt 5" descr="En bild som visar text, clipart&#10;&#10;Automatiskt genererad beskrivning">
            <a:extLst>
              <a:ext uri="{FF2B5EF4-FFF2-40B4-BE49-F238E27FC236}">
                <a16:creationId xmlns:a16="http://schemas.microsoft.com/office/drawing/2014/main" id="{5EA623D4-F23B-B841-9BCD-BDCC464193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949" y="2988462"/>
            <a:ext cx="4688030" cy="8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27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777AD166-A337-6143-B74F-9DDB7380A1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326" y="447675"/>
            <a:ext cx="5564500" cy="5969000"/>
          </a:xfrm>
          <a:prstGeom prst="rect">
            <a:avLst/>
          </a:prstGeom>
          <a:solidFill>
            <a:srgbClr val="FCFAFB"/>
          </a:solidFill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20E628BE-1846-384E-9726-9EDBE43895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2850" y="447675"/>
            <a:ext cx="5564500" cy="5969000"/>
          </a:xfrm>
          <a:prstGeom prst="rect">
            <a:avLst/>
          </a:prstGeom>
          <a:solidFill>
            <a:srgbClr val="FCFAFB"/>
          </a:solidFill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2716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DA1A26C5-70FA-B24D-8025-A35BEA4B01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3475" y="447675"/>
            <a:ext cx="5564500" cy="290447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76C9FC09-0FDE-F345-9C1B-B2FC595C53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6176" y="3512199"/>
            <a:ext cx="5564500" cy="290447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18767EEA-C772-1D46-BEBB-17174B5973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326" y="447675"/>
            <a:ext cx="5564500" cy="5969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0154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6786B3FD-A88F-EE47-99A3-1CC7DD9B11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3475" y="447674"/>
            <a:ext cx="5564500" cy="597535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F6EF34FF-642E-A64A-8E04-1847E70E7A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1325" y="441324"/>
            <a:ext cx="5564500" cy="290447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sv-SE"/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118079F1-B6E7-044F-B543-6EF295B510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325" y="3499498"/>
            <a:ext cx="5564500" cy="290447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4099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2">
            <a:extLst>
              <a:ext uri="{FF2B5EF4-FFF2-40B4-BE49-F238E27FC236}">
                <a16:creationId xmlns:a16="http://schemas.microsoft.com/office/drawing/2014/main" id="{9B51E79D-81F5-B34D-98E2-280F2370C2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3475" y="447675"/>
            <a:ext cx="5564500" cy="290447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sv-SE"/>
          </a:p>
        </p:txBody>
      </p:sp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4369A5DC-2684-4044-81EE-7C08667661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176" y="3512199"/>
            <a:ext cx="5564500" cy="290447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sv-SE"/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C9CDBBC1-BD37-B641-B376-3F73FAF5AA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1325" y="441324"/>
            <a:ext cx="5564500" cy="290447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31D999E2-2D86-D940-9D5E-B6EC22A09E7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325" y="3499498"/>
            <a:ext cx="5564500" cy="290447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60050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transport, vektorgrafik&#10;&#10;Automatiskt genererad beskrivning">
            <a:extLst>
              <a:ext uri="{FF2B5EF4-FFF2-40B4-BE49-F238E27FC236}">
                <a16:creationId xmlns:a16="http://schemas.microsoft.com/office/drawing/2014/main" id="{3AF3F310-9599-F440-A1E9-FD155C2B3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1" y="462857"/>
            <a:ext cx="290381" cy="29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9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3585A410-F6FE-ED46-B8EA-9006F30B0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349" y="2914638"/>
            <a:ext cx="4105275" cy="7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37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vertical lock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EFC42767-71C1-9D4F-840C-B21522243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947" y="2179810"/>
            <a:ext cx="2624322" cy="224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395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Acon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ansport, vektorgrafik&#10;&#10;Automatiskt genererad beskrivning">
            <a:extLst>
              <a:ext uri="{FF2B5EF4-FFF2-40B4-BE49-F238E27FC236}">
                <a16:creationId xmlns:a16="http://schemas.microsoft.com/office/drawing/2014/main" id="{39711B9B-8319-524F-B8AB-9BBCA4644A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796" y="-1397571"/>
            <a:ext cx="8822406" cy="88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95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image background 1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0355D0BA-9A3E-6147-A368-5D67318AD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44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image background 2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845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om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inomhus, mörk&#10;&#10;Automatiskt genererad beskrivning">
            <a:extLst>
              <a:ext uri="{FF2B5EF4-FFF2-40B4-BE49-F238E27FC236}">
                <a16:creationId xmlns:a16="http://schemas.microsoft.com/office/drawing/2014/main" id="{184F07AF-A819-E546-8043-4DE6AC600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dobjekt 5" descr="En bild som visar text, clipart&#10;&#10;Automatiskt genererad beskrivning">
            <a:extLst>
              <a:ext uri="{FF2B5EF4-FFF2-40B4-BE49-F238E27FC236}">
                <a16:creationId xmlns:a16="http://schemas.microsoft.com/office/drawing/2014/main" id="{C5AB4C24-D49A-1041-88C7-7A2D4F1D74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949" y="2988462"/>
            <a:ext cx="4688030" cy="8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38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A414F8-C5E8-3F4A-B2C5-C3548BE2A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Thank</a:t>
            </a:r>
            <a:r>
              <a:rPr lang="sv-SE"/>
              <a:t> </a:t>
            </a:r>
            <a:r>
              <a:rPr lang="sv-SE" err="1"/>
              <a:t>you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72230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hite horizontal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clipart&#10;&#10;Automatiskt genererad beskrivning">
            <a:extLst>
              <a:ext uri="{FF2B5EF4-FFF2-40B4-BE49-F238E27FC236}">
                <a16:creationId xmlns:a16="http://schemas.microsoft.com/office/drawing/2014/main" id="{6261EDBF-0639-424B-B48A-2373383CB3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349" y="2914637"/>
            <a:ext cx="4105275" cy="7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06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hite vertical lockup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4540D12-28B7-5D40-95F4-CF738E9EA7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839" y="2179809"/>
            <a:ext cx="2624321" cy="224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99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Acon white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508DD9C-113D-4045-AE56-6498B7DA91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998" y="-1437966"/>
            <a:ext cx="8906600" cy="89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15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with image +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A414F8-C5E8-3F4A-B2C5-C3548BE2A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45836"/>
            <a:ext cx="11041787" cy="13671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 b="0">
                <a:solidFill>
                  <a:srgbClr val="003D4C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0F33A63-A8E2-C749-AD8C-780FEFA8729E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609600" y="4427620"/>
            <a:ext cx="5219701" cy="1684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rgbClr val="173F54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1" name="Background">
            <a:extLst>
              <a:ext uri="{FF2B5EF4-FFF2-40B4-BE49-F238E27FC236}">
                <a16:creationId xmlns:a16="http://schemas.microsoft.com/office/drawing/2014/main" id="{66F1CF31-F2DE-D440-B0A6-E506EB126BAF}"/>
              </a:ext>
            </a:extLst>
          </p:cNvPr>
          <p:cNvSpPr txBox="1">
            <a:spLocks noGrp="1"/>
          </p:cNvSpPr>
          <p:nvPr>
            <p:ph type="body" idx="24"/>
          </p:nvPr>
        </p:nvSpPr>
        <p:spPr>
          <a:xfrm>
            <a:off x="6362701" y="4427620"/>
            <a:ext cx="5219701" cy="16844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>
                <a:solidFill>
                  <a:srgbClr val="173F54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F5D54841-7335-6B4E-876C-30C8562C161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4427621"/>
            <a:ext cx="0" cy="1684486"/>
          </a:xfrm>
          <a:prstGeom prst="line">
            <a:avLst/>
          </a:prstGeom>
          <a:ln>
            <a:solidFill>
              <a:srgbClr val="003D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objekt 15" descr="En bild som visar text, transport, vektorgrafik&#10;&#10;Automatiskt genererad beskrivning">
            <a:extLst>
              <a:ext uri="{FF2B5EF4-FFF2-40B4-BE49-F238E27FC236}">
                <a16:creationId xmlns:a16="http://schemas.microsoft.com/office/drawing/2014/main" id="{5C7BB9FD-D165-334E-96D5-A9F4DE26C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1" y="462857"/>
            <a:ext cx="290381" cy="290381"/>
          </a:xfrm>
          <a:prstGeom prst="rect">
            <a:avLst/>
          </a:prstGeom>
        </p:spPr>
      </p:pic>
      <p:sp>
        <p:nvSpPr>
          <p:cNvPr id="13" name="Platshållare för bild 2">
            <a:extLst>
              <a:ext uri="{FF2B5EF4-FFF2-40B4-BE49-F238E27FC236}">
                <a16:creationId xmlns:a16="http://schemas.microsoft.com/office/drawing/2014/main" id="{36AB8EFE-2836-1B47-B481-79233F8B16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70196" y="1600200"/>
            <a:ext cx="11041786" cy="262288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39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person, inomhus, mörk&#10;&#10;Automatiskt genererad beskrivning">
            <a:extLst>
              <a:ext uri="{FF2B5EF4-FFF2-40B4-BE49-F238E27FC236}">
                <a16:creationId xmlns:a16="http://schemas.microsoft.com/office/drawing/2014/main" id="{68D55D6A-F909-4644-A62A-662CEDEFC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81" y="0"/>
            <a:ext cx="12206481" cy="6858000"/>
          </a:xfrm>
          <a:prstGeom prst="rect">
            <a:avLst/>
          </a:prstGeom>
        </p:spPr>
      </p:pic>
      <p:pic>
        <p:nvPicPr>
          <p:cNvPr id="6" name="Bildobjekt 5" descr="En bild som visar text, clipart&#10;&#10;Automatiskt genererad beskrivning">
            <a:extLst>
              <a:ext uri="{FF2B5EF4-FFF2-40B4-BE49-F238E27FC236}">
                <a16:creationId xmlns:a16="http://schemas.microsoft.com/office/drawing/2014/main" id="{765DF432-CBA4-8241-AAFD-FF679677DB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949" y="2988462"/>
            <a:ext cx="4688030" cy="8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84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A414F8-C5E8-3F4A-B2C5-C3548BE2A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753237"/>
            <a:ext cx="5410200" cy="215296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/>
              <a:t>Presentation</a:t>
            </a:r>
            <a:br>
              <a:rPr lang="sv-SE"/>
            </a:br>
            <a:r>
              <a:rPr lang="sv-SE" err="1"/>
              <a:t>title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43CF056-9C4A-3A4E-8678-C159D3AA8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65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 1">
    <p:bg>
      <p:bgPr>
        <a:solidFill>
          <a:srgbClr val="F87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212DDB9C-85F9-814E-8033-EE6C2C4D4E47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6021571" y="3120656"/>
            <a:ext cx="5410199" cy="27387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buFontTx/>
              <a:buNone/>
              <a:defRPr sz="20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A3009CE0-7DAD-ED4E-8D7D-51E974A845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731" y="753802"/>
            <a:ext cx="5410200" cy="13255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Chapter</a:t>
            </a:r>
            <a:r>
              <a:rPr lang="sv-SE"/>
              <a:t> </a:t>
            </a:r>
            <a:r>
              <a:rPr lang="sv-SE" err="1"/>
              <a:t>title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5777214-B2D4-C245-8C0F-E217B7F37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66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 3">
    <p:bg>
      <p:bgPr>
        <a:solidFill>
          <a:srgbClr val="6DCD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A414F8-C5E8-3F4A-B2C5-C3548BE2A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731" y="753802"/>
            <a:ext cx="5410200" cy="13255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Chapter</a:t>
            </a:r>
            <a:r>
              <a:rPr lang="sv-SE"/>
              <a:t> </a:t>
            </a:r>
            <a:r>
              <a:rPr lang="sv-SE" err="1"/>
              <a:t>title</a:t>
            </a:r>
            <a:endParaRPr lang="sv-SE"/>
          </a:p>
        </p:txBody>
      </p:sp>
      <p:sp>
        <p:nvSpPr>
          <p:cNvPr id="6" name="Background">
            <a:extLst>
              <a:ext uri="{FF2B5EF4-FFF2-40B4-BE49-F238E27FC236}">
                <a16:creationId xmlns:a16="http://schemas.microsoft.com/office/drawing/2014/main" id="{2B389550-279F-B24F-BB87-DC33ECC4EB28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6021571" y="3120656"/>
            <a:ext cx="5410199" cy="27387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buFontTx/>
              <a:buNone/>
              <a:defRPr sz="20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7C51C77-BDF2-F74D-86C9-406B000C3C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 2">
    <p:bg>
      <p:bgPr>
        <a:solidFill>
          <a:srgbClr val="007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85490330-A3C3-0B41-8C58-A39280EDE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731" y="753802"/>
            <a:ext cx="5410200" cy="13255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0"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r>
              <a:rPr lang="sv-SE" err="1"/>
              <a:t>Chapter</a:t>
            </a:r>
            <a:r>
              <a:rPr lang="sv-SE"/>
              <a:t> </a:t>
            </a:r>
            <a:r>
              <a:rPr lang="sv-SE" err="1"/>
              <a:t>title</a:t>
            </a:r>
            <a:endParaRPr lang="sv-SE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38E88773-C956-1A4A-B49B-4F78C8828248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6021571" y="3120656"/>
            <a:ext cx="5410199" cy="27387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buFontTx/>
              <a:buNone/>
              <a:defRPr sz="2000">
                <a:solidFill>
                  <a:schemeClr val="bg1"/>
                </a:solidFill>
                <a:latin typeface="Sora Regular Regular"/>
                <a:ea typeface="Sora Regular Regular"/>
                <a:cs typeface="Sora Regular Regular"/>
                <a:sym typeface="Sora Regular Regular"/>
              </a:defRPr>
            </a:lvl1pPr>
          </a:lstStyle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B382999-0211-074B-8C0B-F5B8E4E63B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010" y="462857"/>
            <a:ext cx="290380" cy="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89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50" r:id="rId3"/>
    <p:sldLayoutId id="2147483751" r:id="rId4"/>
    <p:sldLayoutId id="21474837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52267898-69E9-C746-B237-3F1B251793D8}"/>
              </a:ext>
            </a:extLst>
          </p:cNvPr>
          <p:cNvSpPr txBox="1">
            <a:spLocks/>
          </p:cNvSpPr>
          <p:nvPr userDrawn="1"/>
        </p:nvSpPr>
        <p:spPr>
          <a:xfrm>
            <a:off x="2508269" y="6319278"/>
            <a:ext cx="2306782" cy="339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Sora" pitchFamily="2" charset="0"/>
                <a:ea typeface="+mj-ea"/>
                <a:cs typeface="Sora" pitchFamily="2" charset="0"/>
              </a:defRPr>
            </a:lvl1pPr>
          </a:lstStyle>
          <a:p>
            <a:pPr algn="l"/>
            <a:r>
              <a:rPr lang="sv-SE" sz="800" err="1">
                <a:solidFill>
                  <a:schemeClr val="bg1"/>
                </a:solidFill>
              </a:rPr>
              <a:t>Library</a:t>
            </a:r>
            <a:r>
              <a:rPr lang="sv-SE" sz="800">
                <a:solidFill>
                  <a:schemeClr val="bg1"/>
                </a:solidFill>
              </a:rPr>
              <a:t> Presentation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B4BCD2C5-3422-FC46-A4F0-772E2BC38A6B}"/>
              </a:ext>
            </a:extLst>
          </p:cNvPr>
          <p:cNvSpPr txBox="1">
            <a:spLocks/>
          </p:cNvSpPr>
          <p:nvPr userDrawn="1"/>
        </p:nvSpPr>
        <p:spPr>
          <a:xfrm>
            <a:off x="716280" y="6319278"/>
            <a:ext cx="1791989" cy="339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1"/>
                </a:solidFill>
                <a:latin typeface="Sora" pitchFamily="2" charset="0"/>
                <a:ea typeface="+mj-ea"/>
                <a:cs typeface="Sora" pitchFamily="2" charset="0"/>
              </a:defRPr>
            </a:lvl1pPr>
          </a:lstStyle>
          <a:p>
            <a:pPr algn="l"/>
            <a:r>
              <a:rPr lang="sv-SE" sz="800">
                <a:solidFill>
                  <a:schemeClr val="bg1"/>
                </a:solidFill>
              </a:rPr>
              <a:t>June 2021</a:t>
            </a:r>
          </a:p>
        </p:txBody>
      </p:sp>
    </p:spTree>
    <p:extLst>
      <p:ext uri="{BB962C8B-B14F-4D97-AF65-F5344CB8AC3E}">
        <p14:creationId xmlns:p14="http://schemas.microsoft.com/office/powerpoint/2010/main" val="339194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3" r:id="rId2"/>
    <p:sldLayoutId id="2147483665" r:id="rId3"/>
    <p:sldLayoutId id="2147483664" r:id="rId4"/>
    <p:sldLayoutId id="2147483700" r:id="rId5"/>
    <p:sldLayoutId id="2147483712" r:id="rId6"/>
    <p:sldLayoutId id="2147483720" r:id="rId7"/>
    <p:sldLayoutId id="2147483721" r:id="rId8"/>
    <p:sldLayoutId id="2147483722" r:id="rId9"/>
    <p:sldLayoutId id="2147483723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8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64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3" r:id="rId3"/>
    <p:sldLayoutId id="2147483676" r:id="rId4"/>
    <p:sldLayoutId id="2147483675" r:id="rId5"/>
    <p:sldLayoutId id="2147483677" r:id="rId6"/>
    <p:sldLayoutId id="2147483681" r:id="rId7"/>
    <p:sldLayoutId id="2147483753" r:id="rId8"/>
    <p:sldLayoutId id="2147483680" r:id="rId9"/>
    <p:sldLayoutId id="2147483661" r:id="rId10"/>
    <p:sldLayoutId id="2147483714" r:id="rId11"/>
    <p:sldLayoutId id="2147483725" r:id="rId12"/>
    <p:sldLayoutId id="2147483679" r:id="rId13"/>
    <p:sldLayoutId id="2147483690" r:id="rId14"/>
    <p:sldLayoutId id="2147483691" r:id="rId15"/>
    <p:sldLayoutId id="2147483655" r:id="rId16"/>
    <p:sldLayoutId id="214748375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873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08B4E-151B-5130-E323-942E19143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do a proposal - Step by step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3C52F-8D9D-944D-4F98-C0B055ECA1E3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GB" sz="1400" dirty="0"/>
              <a:t>2 – Create a Proposal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Forecast – If a new unit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Add – Add Product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Search product 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Don’t need to ad add-ones</a:t>
            </a:r>
          </a:p>
          <a:p>
            <a:pPr marL="285750" indent="-285750">
              <a:buFontTx/>
              <a:buChar char="-"/>
            </a:pPr>
            <a:r>
              <a:rPr lang="en-GB" sz="1400" b="1" dirty="0"/>
              <a:t>Quantity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sz="1400" dirty="0"/>
          </a:p>
          <a:p>
            <a:pPr marL="285750" indent="-285750">
              <a:buFontTx/>
              <a:buChar char="-"/>
            </a:pPr>
            <a:endParaRPr lang="en-GB" sz="1400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C3CA5-A953-0A1D-B988-C9AD67E80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675" y="2245466"/>
            <a:ext cx="6200201" cy="4522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3F0A2E-0CF6-1CFF-2706-DE207AAF853D}"/>
              </a:ext>
            </a:extLst>
          </p:cNvPr>
          <p:cNvSpPr txBox="1"/>
          <p:nvPr/>
        </p:nvSpPr>
        <p:spPr>
          <a:xfrm>
            <a:off x="6963225" y="4072966"/>
            <a:ext cx="671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FF0000"/>
                </a:solidFill>
              </a:rPr>
              <a:t>How many?</a:t>
            </a:r>
          </a:p>
        </p:txBody>
      </p:sp>
    </p:spTree>
    <p:extLst>
      <p:ext uri="{BB962C8B-B14F-4D97-AF65-F5344CB8AC3E}">
        <p14:creationId xmlns:p14="http://schemas.microsoft.com/office/powerpoint/2010/main" val="3661611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A47D0-954B-C15C-D46A-718BE38AB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do a proposal - Step by step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F9CF0-1589-FE88-31E8-D69F74B9B007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GB" sz="1400" dirty="0"/>
              <a:t>2 – Create a Proposal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Forecast – If a new unit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Add – Add Product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Search product 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Don’t need to ad add-ones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Quantity</a:t>
            </a:r>
          </a:p>
          <a:p>
            <a:pPr marL="285750" indent="-285750">
              <a:buFontTx/>
              <a:buChar char="-"/>
            </a:pPr>
            <a:r>
              <a:rPr lang="en-GB" sz="1400" b="1" dirty="0"/>
              <a:t> Create quote document – </a:t>
            </a:r>
          </a:p>
          <a:p>
            <a:pPr marL="0" indent="0">
              <a:buNone/>
            </a:pPr>
            <a:r>
              <a:rPr lang="en-GB" sz="1400" b="1" dirty="0"/>
              <a:t>(You can also create the Quote from her)</a:t>
            </a:r>
          </a:p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681BF9-68F7-A772-BBF7-3327B4A286FC}"/>
              </a:ext>
            </a:extLst>
          </p:cNvPr>
          <p:cNvGrpSpPr/>
          <p:nvPr/>
        </p:nvGrpSpPr>
        <p:grpSpPr>
          <a:xfrm>
            <a:off x="5869486" y="2112991"/>
            <a:ext cx="6134756" cy="4541053"/>
            <a:chOff x="4686144" y="1518406"/>
            <a:chExt cx="6134756" cy="45410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5E5902-4553-32B0-8554-6032D3584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6144" y="1518406"/>
              <a:ext cx="6134756" cy="454105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CA6107-ECAF-8E6C-A251-5EF00587E0D6}"/>
                </a:ext>
              </a:extLst>
            </p:cNvPr>
            <p:cNvSpPr txBox="1"/>
            <p:nvPr/>
          </p:nvSpPr>
          <p:spPr>
            <a:xfrm>
              <a:off x="6856353" y="1825625"/>
              <a:ext cx="6711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i="1" dirty="0">
                  <a:solidFill>
                    <a:srgbClr val="FF0000"/>
                  </a:solidFill>
                </a:rPr>
                <a:t>Click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4E3909-DE19-5B33-17E9-6C277BFF4991}"/>
              </a:ext>
            </a:extLst>
          </p:cNvPr>
          <p:cNvGrpSpPr/>
          <p:nvPr/>
        </p:nvGrpSpPr>
        <p:grpSpPr>
          <a:xfrm>
            <a:off x="3186102" y="5788998"/>
            <a:ext cx="1867812" cy="646331"/>
            <a:chOff x="2036234" y="5387639"/>
            <a:chExt cx="1867812" cy="6463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A64299-12DA-EF40-AF8C-7B9A8CFF9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8332" y="5544139"/>
              <a:ext cx="1085714" cy="3333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F5D05C-A7D8-1E41-8E58-429466B5E60A}"/>
                </a:ext>
              </a:extLst>
            </p:cNvPr>
            <p:cNvSpPr txBox="1"/>
            <p:nvPr/>
          </p:nvSpPr>
          <p:spPr>
            <a:xfrm>
              <a:off x="2036234" y="5387639"/>
              <a:ext cx="1199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Don’t push!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764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7F94C-914F-F04E-663F-53CD9F15A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do a proposal - Step by step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FFBED-C162-360A-B754-E8F1FFEC97BB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GB" sz="1400" dirty="0"/>
              <a:t>2 – Create a Proposal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Forecast – If a new unit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Add – Add Product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Search product 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Don’t need to ad add-ones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Quantity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 Create quote document – </a:t>
            </a:r>
          </a:p>
          <a:p>
            <a:pPr marL="0" indent="0">
              <a:buNone/>
            </a:pPr>
            <a:r>
              <a:rPr lang="en-GB" sz="1400" dirty="0"/>
              <a:t>(You can also create the Quote from her)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8534E-7033-F1A1-0208-E9AE2AC27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248" y="1943393"/>
            <a:ext cx="6440243" cy="481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4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132345C1-A873-4947-A69B-D2ADE9B40077}"/>
              </a:ext>
            </a:extLst>
          </p:cNvPr>
          <p:cNvSpPr/>
          <p:nvPr/>
        </p:nvSpPr>
        <p:spPr>
          <a:xfrm>
            <a:off x="6915122" y="2305615"/>
            <a:ext cx="33290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Part two:</a:t>
            </a:r>
          </a:p>
          <a:p>
            <a:r>
              <a:rPr lang="en-US" sz="28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Link a previously made quote that isn't saved in SuperOffice CRM.</a:t>
            </a:r>
          </a:p>
        </p:txBody>
      </p:sp>
      <p:cxnSp>
        <p:nvCxnSpPr>
          <p:cNvPr id="11" name="Rak 10">
            <a:extLst>
              <a:ext uri="{FF2B5EF4-FFF2-40B4-BE49-F238E27FC236}">
                <a16:creationId xmlns:a16="http://schemas.microsoft.com/office/drawing/2014/main" id="{FB0601FD-D9CC-844A-817F-384D3DC6783C}"/>
              </a:ext>
            </a:extLst>
          </p:cNvPr>
          <p:cNvCxnSpPr/>
          <p:nvPr/>
        </p:nvCxnSpPr>
        <p:spPr>
          <a:xfrm>
            <a:off x="6096000" y="928914"/>
            <a:ext cx="0" cy="51149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9">
            <a:extLst>
              <a:ext uri="{FF2B5EF4-FFF2-40B4-BE49-F238E27FC236}">
                <a16:creationId xmlns:a16="http://schemas.microsoft.com/office/drawing/2014/main" id="{867DC34D-7808-9863-E924-45A7ED801BDE}"/>
              </a:ext>
            </a:extLst>
          </p:cNvPr>
          <p:cNvSpPr/>
          <p:nvPr/>
        </p:nvSpPr>
        <p:spPr>
          <a:xfrm>
            <a:off x="1512035" y="2362991"/>
            <a:ext cx="33290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Sora" pitchFamily="2" charset="0"/>
                <a:cs typeface="Sora" pitchFamily="2" charset="0"/>
              </a:rPr>
              <a:t>Part one: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Sora" pitchFamily="2" charset="0"/>
                <a:cs typeface="Sora" pitchFamily="2" charset="0"/>
              </a:rPr>
              <a:t>To create a new proposal/quote</a:t>
            </a:r>
          </a:p>
        </p:txBody>
      </p:sp>
    </p:spTree>
    <p:extLst>
      <p:ext uri="{BB962C8B-B14F-4D97-AF65-F5344CB8AC3E}">
        <p14:creationId xmlns:p14="http://schemas.microsoft.com/office/powerpoint/2010/main" val="527599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4DDC-2AC9-69C8-E58B-204AB60F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earlier done proposal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99B36-F459-E60C-CC20-97C369A661DC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3853E-2E44-75DC-4907-DFBD28C02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035" y="2734829"/>
            <a:ext cx="6717811" cy="402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19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4DDC-2AC9-69C8-E58B-204AB60F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Sale in SuperOffice where you wish to save the proposal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99B36-F459-E60C-CC20-97C369A661DC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9745FC-3197-271B-5B09-74972DB37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114" y="4472375"/>
            <a:ext cx="3914286" cy="1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77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4DDC-2AC9-69C8-E58B-204AB60F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Create a new document but choose “ Inc. Previously made quotations”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99B36-F459-E60C-CC20-97C369A661DC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E2CC4F-FCFD-D002-9619-4E1E3596D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378" y="1991333"/>
            <a:ext cx="6476190" cy="4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89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4DDC-2AC9-69C8-E58B-204AB60F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Upload (click) or drag and drop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99B36-F459-E60C-CC20-97C369A661DC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99A56A-0DB0-3750-4228-10A8ADA54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940" y="2010381"/>
            <a:ext cx="6438095" cy="4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88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4DDC-2AC9-69C8-E58B-204AB60F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Upload (click) or drag and drop it - Create and its done!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99B36-F459-E60C-CC20-97C369A661DC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CE7D8B-3664-945C-AFB6-2068FFFF7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762" y="2000857"/>
            <a:ext cx="6495238" cy="4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3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7A03-4A97-A78A-4086-164ADBF0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You did it - Smart dachshund student in graduate cap. Cute dog character.  Hand drawn puppy doodle for kids. Good for textiles, school sets,  wallpapers, wrapping paper, clothes. 7649924 Vector Art at Vecteezy">
            <a:extLst>
              <a:ext uri="{FF2B5EF4-FFF2-40B4-BE49-F238E27FC236}">
                <a16:creationId xmlns:a16="http://schemas.microsoft.com/office/drawing/2014/main" id="{7F09B210-AB88-56C2-8DF0-04A198598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0"/>
            <a:ext cx="6051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559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7DAE2F-2796-8045-8082-9B973686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53237"/>
            <a:ext cx="11506200" cy="2152968"/>
          </a:xfrm>
        </p:spPr>
        <p:txBody>
          <a:bodyPr/>
          <a:lstStyle/>
          <a:p>
            <a:r>
              <a:rPr lang="en-US" b="1" dirty="0"/>
              <a:t>CRM Training</a:t>
            </a:r>
            <a:br>
              <a:rPr lang="en-US" dirty="0"/>
            </a:br>
            <a:r>
              <a:rPr lang="en-US" sz="2800" u="sng" dirty="0"/>
              <a:t>How to do a proposal/quote in SuperOffice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8246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132345C1-A873-4947-A69B-D2ADE9B40077}"/>
              </a:ext>
            </a:extLst>
          </p:cNvPr>
          <p:cNvSpPr/>
          <p:nvPr/>
        </p:nvSpPr>
        <p:spPr>
          <a:xfrm>
            <a:off x="6915122" y="2305615"/>
            <a:ext cx="33290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Part two:</a:t>
            </a:r>
          </a:p>
          <a:p>
            <a:r>
              <a:rPr lang="en-US" sz="28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Link a previously made quote that isn't saved in SuperOffice CRM.</a:t>
            </a:r>
          </a:p>
        </p:txBody>
      </p:sp>
      <p:cxnSp>
        <p:nvCxnSpPr>
          <p:cNvPr id="11" name="Rak 10">
            <a:extLst>
              <a:ext uri="{FF2B5EF4-FFF2-40B4-BE49-F238E27FC236}">
                <a16:creationId xmlns:a16="http://schemas.microsoft.com/office/drawing/2014/main" id="{FB0601FD-D9CC-844A-817F-384D3DC6783C}"/>
              </a:ext>
            </a:extLst>
          </p:cNvPr>
          <p:cNvCxnSpPr/>
          <p:nvPr/>
        </p:nvCxnSpPr>
        <p:spPr>
          <a:xfrm>
            <a:off x="6096000" y="928914"/>
            <a:ext cx="0" cy="51149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9">
            <a:extLst>
              <a:ext uri="{FF2B5EF4-FFF2-40B4-BE49-F238E27FC236}">
                <a16:creationId xmlns:a16="http://schemas.microsoft.com/office/drawing/2014/main" id="{867DC34D-7808-9863-E924-45A7ED801BDE}"/>
              </a:ext>
            </a:extLst>
          </p:cNvPr>
          <p:cNvSpPr/>
          <p:nvPr/>
        </p:nvSpPr>
        <p:spPr>
          <a:xfrm>
            <a:off x="1512035" y="2362991"/>
            <a:ext cx="33290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Part one:</a:t>
            </a:r>
          </a:p>
          <a:p>
            <a:r>
              <a:rPr lang="en-US" sz="28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To create a new proposal/quote</a:t>
            </a:r>
          </a:p>
        </p:txBody>
      </p:sp>
    </p:spTree>
    <p:extLst>
      <p:ext uri="{BB962C8B-B14F-4D97-AF65-F5344CB8AC3E}">
        <p14:creationId xmlns:p14="http://schemas.microsoft.com/office/powerpoint/2010/main" val="1879560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3D95A-E25D-EA53-29AE-2722E7886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ONE : I make a new proposal</a:t>
            </a:r>
            <a:endParaRPr lang="en-GB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C5ED2-898D-EBE6-1284-5BA875EFF5F1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pPr lvl="1"/>
            <a:r>
              <a:rPr lang="en-GB" dirty="0">
                <a:solidFill>
                  <a:schemeClr val="bg1"/>
                </a:solidFill>
              </a:rPr>
              <a:t>Update the correct data fields in SuperOffice Sales:</a:t>
            </a:r>
          </a:p>
          <a:p>
            <a:pPr lvl="2"/>
            <a:r>
              <a:rPr lang="en-GB" sz="1600" i="1" dirty="0">
                <a:solidFill>
                  <a:schemeClr val="bg1"/>
                </a:solidFill>
              </a:rPr>
              <a:t>Sales date – </a:t>
            </a:r>
            <a:r>
              <a:rPr lang="en-GB" sz="1600" dirty="0">
                <a:solidFill>
                  <a:schemeClr val="bg1"/>
                </a:solidFill>
              </a:rPr>
              <a:t>Update when you believe the contract will be signed (order date)</a:t>
            </a:r>
          </a:p>
          <a:p>
            <a:pPr lvl="2"/>
            <a:r>
              <a:rPr lang="en-GB" sz="1600" i="1" dirty="0">
                <a:solidFill>
                  <a:schemeClr val="bg1"/>
                </a:solidFill>
              </a:rPr>
              <a:t>Total value – </a:t>
            </a:r>
            <a:r>
              <a:rPr lang="en-GB" sz="1600" dirty="0">
                <a:solidFill>
                  <a:schemeClr val="bg1"/>
                </a:solidFill>
              </a:rPr>
              <a:t>Update the total value in the Sales Opportunity</a:t>
            </a:r>
          </a:p>
          <a:p>
            <a:pPr lvl="2"/>
            <a:r>
              <a:rPr lang="en-GB" sz="1600" i="1" dirty="0">
                <a:solidFill>
                  <a:schemeClr val="bg1"/>
                </a:solidFill>
              </a:rPr>
              <a:t>Change Stage – </a:t>
            </a:r>
            <a:r>
              <a:rPr lang="en-GB" sz="1600" dirty="0">
                <a:solidFill>
                  <a:schemeClr val="bg1"/>
                </a:solidFill>
              </a:rPr>
              <a:t>Change stage to Offer a Presentation</a:t>
            </a:r>
          </a:p>
          <a:p>
            <a:pPr lvl="2"/>
            <a:r>
              <a:rPr lang="en-GB" sz="1600" i="1" dirty="0">
                <a:solidFill>
                  <a:schemeClr val="bg1"/>
                </a:solidFill>
              </a:rPr>
              <a:t>Business Area – </a:t>
            </a:r>
            <a:r>
              <a:rPr lang="en-GB" sz="1600" dirty="0">
                <a:solidFill>
                  <a:schemeClr val="bg1"/>
                </a:solidFill>
              </a:rPr>
              <a:t>Update Business Area </a:t>
            </a:r>
          </a:p>
          <a:p>
            <a:pPr lvl="2"/>
            <a:r>
              <a:rPr lang="en-GB" sz="1600" i="1" dirty="0">
                <a:solidFill>
                  <a:schemeClr val="bg1"/>
                </a:solidFill>
              </a:rPr>
              <a:t>Type of unit – </a:t>
            </a:r>
            <a:r>
              <a:rPr lang="en-GB" sz="1600" dirty="0">
                <a:solidFill>
                  <a:schemeClr val="bg1"/>
                </a:solidFill>
              </a:rPr>
              <a:t>Is it a new or existing etc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Proposal shall be made and saved in SuperOffice!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If a “New unit” </a:t>
            </a:r>
          </a:p>
          <a:p>
            <a:pPr lvl="2"/>
            <a:r>
              <a:rPr lang="en-GB" dirty="0">
                <a:solidFill>
                  <a:schemeClr val="bg1"/>
                </a:solidFill>
              </a:rPr>
              <a:t>Do forecasting for Product management!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8948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Arrow: Right 85">
            <a:extLst>
              <a:ext uri="{FF2B5EF4-FFF2-40B4-BE49-F238E27FC236}">
                <a16:creationId xmlns:a16="http://schemas.microsoft.com/office/drawing/2014/main" id="{376C3DC3-DF18-B5DA-5587-B9E7E01B7FA1}"/>
              </a:ext>
            </a:extLst>
          </p:cNvPr>
          <p:cNvSpPr/>
          <p:nvPr/>
        </p:nvSpPr>
        <p:spPr>
          <a:xfrm>
            <a:off x="4713896" y="4869656"/>
            <a:ext cx="386942" cy="1415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Arrow: Right 101">
            <a:extLst>
              <a:ext uri="{FF2B5EF4-FFF2-40B4-BE49-F238E27FC236}">
                <a16:creationId xmlns:a16="http://schemas.microsoft.com/office/drawing/2014/main" id="{646274C2-260C-8F55-2EDE-F35DA0DB52A4}"/>
              </a:ext>
            </a:extLst>
          </p:cNvPr>
          <p:cNvSpPr/>
          <p:nvPr/>
        </p:nvSpPr>
        <p:spPr>
          <a:xfrm>
            <a:off x="7383734" y="2570915"/>
            <a:ext cx="386942" cy="1415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1422A03E-B276-3D2F-F97E-C178B8BD204B}"/>
              </a:ext>
            </a:extLst>
          </p:cNvPr>
          <p:cNvSpPr/>
          <p:nvPr/>
        </p:nvSpPr>
        <p:spPr>
          <a:xfrm>
            <a:off x="5520022" y="2577595"/>
            <a:ext cx="386942" cy="1415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0866F90-ADD7-C9DA-9EC1-7A865170A79C}"/>
              </a:ext>
            </a:extLst>
          </p:cNvPr>
          <p:cNvSpPr/>
          <p:nvPr/>
        </p:nvSpPr>
        <p:spPr>
          <a:xfrm>
            <a:off x="1892788" y="2585822"/>
            <a:ext cx="386942" cy="1415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Arrow: Right 97">
            <a:extLst>
              <a:ext uri="{FF2B5EF4-FFF2-40B4-BE49-F238E27FC236}">
                <a16:creationId xmlns:a16="http://schemas.microsoft.com/office/drawing/2014/main" id="{798B0C6B-448A-D659-7C1A-8E9777DD024D}"/>
              </a:ext>
            </a:extLst>
          </p:cNvPr>
          <p:cNvSpPr/>
          <p:nvPr/>
        </p:nvSpPr>
        <p:spPr>
          <a:xfrm>
            <a:off x="3739475" y="2585822"/>
            <a:ext cx="386942" cy="1415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A9150-1490-0728-E66C-3165B612F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F467081-A0F9-B712-5C2F-B204CD4EAD23}"/>
              </a:ext>
            </a:extLst>
          </p:cNvPr>
          <p:cNvGrpSpPr/>
          <p:nvPr/>
        </p:nvGrpSpPr>
        <p:grpSpPr>
          <a:xfrm>
            <a:off x="5460848" y="4226476"/>
            <a:ext cx="1328497" cy="1698179"/>
            <a:chOff x="3114666" y="3106036"/>
            <a:chExt cx="1328497" cy="169817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0681C-363E-EE2C-C48E-058F6EDBA12B}"/>
                </a:ext>
              </a:extLst>
            </p:cNvPr>
            <p:cNvSpPr txBox="1"/>
            <p:nvPr/>
          </p:nvSpPr>
          <p:spPr>
            <a:xfrm>
              <a:off x="3329892" y="3473561"/>
              <a:ext cx="6711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i="1" u="sng" dirty="0">
                  <a:solidFill>
                    <a:schemeClr val="bg1"/>
                  </a:solidFill>
                </a:rPr>
                <a:t>Quote tab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FC3A0C-94A5-84EB-7ADC-BBFD3EC5CFDA}"/>
                </a:ext>
              </a:extLst>
            </p:cNvPr>
            <p:cNvSpPr txBox="1"/>
            <p:nvPr/>
          </p:nvSpPr>
          <p:spPr>
            <a:xfrm>
              <a:off x="3286757" y="4527216"/>
              <a:ext cx="671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</a:rPr>
                <a:t>Create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804330-9ABE-DCD0-722C-A054F3A5F8CE}"/>
                </a:ext>
              </a:extLst>
            </p:cNvPr>
            <p:cNvSpPr txBox="1"/>
            <p:nvPr/>
          </p:nvSpPr>
          <p:spPr>
            <a:xfrm>
              <a:off x="3114666" y="3106036"/>
              <a:ext cx="132849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i="1" dirty="0">
                  <a:solidFill>
                    <a:schemeClr val="bg1"/>
                  </a:solidFill>
                </a:rPr>
                <a:t>Product Name</a:t>
              </a:r>
            </a:p>
            <a:p>
              <a:r>
                <a:rPr lang="en-GB" sz="1100" i="1" dirty="0">
                  <a:solidFill>
                    <a:schemeClr val="bg1"/>
                  </a:solidFill>
                </a:rPr>
                <a:t>&amp; Number of units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2AE56C-8258-198D-5C6D-7FBFCC4B2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3840" y="3735303"/>
              <a:ext cx="896955" cy="1981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BEA6D87-6914-C9E3-D7F8-73E19DE50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9865" y="4056530"/>
              <a:ext cx="247913" cy="133492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C899D6F-F6D4-E099-ACFD-C85E42E74B36}"/>
              </a:ext>
            </a:extLst>
          </p:cNvPr>
          <p:cNvGrpSpPr/>
          <p:nvPr/>
        </p:nvGrpSpPr>
        <p:grpSpPr>
          <a:xfrm>
            <a:off x="7790310" y="1929389"/>
            <a:ext cx="1787158" cy="1519279"/>
            <a:chOff x="6068632" y="3037294"/>
            <a:chExt cx="1787158" cy="151927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5D5D8F-63FD-1A84-CC74-F7B15894512E}"/>
                </a:ext>
              </a:extLst>
            </p:cNvPr>
            <p:cNvSpPr txBox="1"/>
            <p:nvPr/>
          </p:nvSpPr>
          <p:spPr>
            <a:xfrm>
              <a:off x="6500658" y="3389169"/>
              <a:ext cx="67112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i="1" u="sng" dirty="0">
                  <a:solidFill>
                    <a:schemeClr val="bg1"/>
                  </a:solidFill>
                </a:rPr>
                <a:t>Quote tab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850EC2-ABC6-8E4F-F68F-A35C1510D327}"/>
                </a:ext>
              </a:extLst>
            </p:cNvPr>
            <p:cNvSpPr txBox="1"/>
            <p:nvPr/>
          </p:nvSpPr>
          <p:spPr>
            <a:xfrm>
              <a:off x="6524147" y="4279574"/>
              <a:ext cx="671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i="1" dirty="0">
                  <a:solidFill>
                    <a:schemeClr val="bg1">
                      <a:lumMod val="95000"/>
                    </a:schemeClr>
                  </a:solidFill>
                </a:rPr>
                <a:t>Create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5445F69-457A-6077-71CD-4BF136552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8632" y="3593214"/>
              <a:ext cx="1545194" cy="41481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F05F871-84F2-5799-EE0D-C736F26FA389}"/>
                </a:ext>
              </a:extLst>
            </p:cNvPr>
            <p:cNvSpPr txBox="1"/>
            <p:nvPr/>
          </p:nvSpPr>
          <p:spPr>
            <a:xfrm>
              <a:off x="6126162" y="3037294"/>
              <a:ext cx="17296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i="1" dirty="0">
                  <a:solidFill>
                    <a:schemeClr val="bg1"/>
                  </a:solidFill>
                </a:rPr>
                <a:t>Create the Proposal</a:t>
              </a:r>
              <a:r>
                <a:rPr lang="en-GB" sz="1400" i="1" dirty="0">
                  <a:solidFill>
                    <a:schemeClr val="accent1">
                      <a:lumMod val="75000"/>
                    </a:schemeClr>
                  </a:solidFill>
                </a:rPr>
                <a:t>: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7958079-2AC0-9518-1F16-D550707CA473}"/>
              </a:ext>
            </a:extLst>
          </p:cNvPr>
          <p:cNvSpPr txBox="1"/>
          <p:nvPr/>
        </p:nvSpPr>
        <p:spPr>
          <a:xfrm>
            <a:off x="9784902" y="2473349"/>
            <a:ext cx="1312153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chemeClr val="accent1">
                    <a:lumMod val="75000"/>
                  </a:schemeClr>
                </a:solidFill>
              </a:rPr>
              <a:t>Send the Proposal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874DA8-A1C3-2472-0726-8259C39EC0D8}"/>
              </a:ext>
            </a:extLst>
          </p:cNvPr>
          <p:cNvGrpSpPr/>
          <p:nvPr/>
        </p:nvGrpSpPr>
        <p:grpSpPr>
          <a:xfrm>
            <a:off x="431814" y="2042656"/>
            <a:ext cx="1403264" cy="1483902"/>
            <a:chOff x="206540" y="1732748"/>
            <a:chExt cx="1403264" cy="148390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AB05CA-2A60-2DB2-2D05-30C2E3F9D4A5}"/>
                </a:ext>
              </a:extLst>
            </p:cNvPr>
            <p:cNvSpPr txBox="1"/>
            <p:nvPr/>
          </p:nvSpPr>
          <p:spPr>
            <a:xfrm>
              <a:off x="576242" y="2939651"/>
              <a:ext cx="671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i="1" dirty="0">
                  <a:solidFill>
                    <a:schemeClr val="bg1"/>
                  </a:solidFill>
                </a:rPr>
                <a:t>Update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3C29DF-CFD8-C1EA-4948-2074AB8003D0}"/>
                </a:ext>
              </a:extLst>
            </p:cNvPr>
            <p:cNvSpPr txBox="1"/>
            <p:nvPr/>
          </p:nvSpPr>
          <p:spPr>
            <a:xfrm>
              <a:off x="576242" y="2015654"/>
              <a:ext cx="9729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i="1" u="sng" dirty="0">
                  <a:solidFill>
                    <a:schemeClr val="bg1"/>
                  </a:solidFill>
                </a:rPr>
                <a:t>Sales tab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9689E8-E9E4-97B9-62CE-EF8223000AE8}"/>
                </a:ext>
              </a:extLst>
            </p:cNvPr>
            <p:cNvSpPr txBox="1"/>
            <p:nvPr/>
          </p:nvSpPr>
          <p:spPr>
            <a:xfrm>
              <a:off x="443964" y="1732748"/>
              <a:ext cx="11052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i="1" dirty="0">
                  <a:solidFill>
                    <a:schemeClr val="bg1"/>
                  </a:solidFill>
                </a:rPr>
                <a:t>Sales Date: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56F1EE3-2B9A-B762-4AB9-91E6BF944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540" y="2220190"/>
              <a:ext cx="1403264" cy="19694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F6E5DF4-7D33-D2EB-5173-E73D50C89F6D}"/>
              </a:ext>
            </a:extLst>
          </p:cNvPr>
          <p:cNvGrpSpPr/>
          <p:nvPr/>
        </p:nvGrpSpPr>
        <p:grpSpPr>
          <a:xfrm>
            <a:off x="2533308" y="1991256"/>
            <a:ext cx="1190559" cy="1502737"/>
            <a:chOff x="2415327" y="1709624"/>
            <a:chExt cx="1190559" cy="150273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26F15EA-9B38-22DA-D4AA-CBDC76F86BA8}"/>
                </a:ext>
              </a:extLst>
            </p:cNvPr>
            <p:cNvGrpSpPr/>
            <p:nvPr/>
          </p:nvGrpSpPr>
          <p:grpSpPr>
            <a:xfrm>
              <a:off x="2496551" y="1709624"/>
              <a:ext cx="1109335" cy="1502737"/>
              <a:chOff x="348049" y="1709624"/>
              <a:chExt cx="1109335" cy="150273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8198DB6-B85E-C579-BE31-83061965C680}"/>
                  </a:ext>
                </a:extLst>
              </p:cNvPr>
              <p:cNvSpPr txBox="1"/>
              <p:nvPr/>
            </p:nvSpPr>
            <p:spPr>
              <a:xfrm>
                <a:off x="537177" y="2935362"/>
                <a:ext cx="6711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i="1" dirty="0">
                    <a:solidFill>
                      <a:schemeClr val="bg1">
                        <a:lumMod val="95000"/>
                      </a:schemeClr>
                    </a:solidFill>
                  </a:rPr>
                  <a:t>Update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74EB972-A1D2-788D-946C-684C61546680}"/>
                  </a:ext>
                </a:extLst>
              </p:cNvPr>
              <p:cNvSpPr txBox="1"/>
              <p:nvPr/>
            </p:nvSpPr>
            <p:spPr>
              <a:xfrm>
                <a:off x="484413" y="1957082"/>
                <a:ext cx="97297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b="1" i="1" u="sng" dirty="0">
                    <a:solidFill>
                      <a:schemeClr val="bg1"/>
                    </a:solidFill>
                  </a:rPr>
                  <a:t>Sales tab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7244DFE-8ADF-A6FC-797A-90AEC190C232}"/>
                  </a:ext>
                </a:extLst>
              </p:cNvPr>
              <p:cNvSpPr txBox="1"/>
              <p:nvPr/>
            </p:nvSpPr>
            <p:spPr>
              <a:xfrm>
                <a:off x="348049" y="1709624"/>
                <a:ext cx="110524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i="1" dirty="0">
                    <a:solidFill>
                      <a:schemeClr val="bg1"/>
                    </a:solidFill>
                  </a:rPr>
                  <a:t>Sales Sum:</a:t>
                </a: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41DC7E9-18F6-B438-8C22-F8210A89A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5327" y="2129447"/>
              <a:ext cx="998226" cy="387800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A05FBB5-02CD-FDF0-EF91-B5F7D463070C}"/>
              </a:ext>
            </a:extLst>
          </p:cNvPr>
          <p:cNvSpPr txBox="1"/>
          <p:nvPr/>
        </p:nvSpPr>
        <p:spPr>
          <a:xfrm>
            <a:off x="281539" y="4434491"/>
            <a:ext cx="1496004" cy="923330"/>
          </a:xfrm>
          <a:prstGeom prst="rect">
            <a:avLst/>
          </a:prstGeom>
          <a:noFill/>
          <a:ln>
            <a:solidFill>
              <a:schemeClr val="bg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If “</a:t>
            </a:r>
            <a:r>
              <a:rPr lang="en-GB" b="1" i="1" dirty="0">
                <a:solidFill>
                  <a:schemeClr val="bg1"/>
                </a:solidFill>
              </a:rPr>
              <a:t>New unit” </a:t>
            </a:r>
            <a:r>
              <a:rPr lang="en-GB" i="1" dirty="0">
                <a:solidFill>
                  <a:schemeClr val="bg1"/>
                </a:solidFill>
              </a:rPr>
              <a:t>– Do product forecasting!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A166ABE-8403-08D6-F719-2159A49C9870}"/>
              </a:ext>
            </a:extLst>
          </p:cNvPr>
          <p:cNvGrpSpPr/>
          <p:nvPr/>
        </p:nvGrpSpPr>
        <p:grpSpPr>
          <a:xfrm>
            <a:off x="6246188" y="1984034"/>
            <a:ext cx="1413405" cy="1499075"/>
            <a:chOff x="5307902" y="1711924"/>
            <a:chExt cx="1413405" cy="149907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00DAE59-2950-6EA9-4F7F-DE56B5850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41189" y="2187443"/>
              <a:ext cx="715828" cy="174592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6D1876A-F0CB-9600-6CED-99207A31EC88}"/>
                </a:ext>
              </a:extLst>
            </p:cNvPr>
            <p:cNvGrpSpPr/>
            <p:nvPr/>
          </p:nvGrpSpPr>
          <p:grpSpPr>
            <a:xfrm>
              <a:off x="5307902" y="1711924"/>
              <a:ext cx="1413405" cy="1499075"/>
              <a:chOff x="5312998" y="1709563"/>
              <a:chExt cx="1413405" cy="1499075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812A524-764F-9242-DAAD-0D5F5CD75F89}"/>
                  </a:ext>
                </a:extLst>
              </p:cNvPr>
              <p:cNvGrpSpPr/>
              <p:nvPr/>
            </p:nvGrpSpPr>
            <p:grpSpPr>
              <a:xfrm>
                <a:off x="5312998" y="1709563"/>
                <a:ext cx="1413405" cy="1499075"/>
                <a:chOff x="1688527" y="3192367"/>
                <a:chExt cx="1413405" cy="1499075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FCD0A029-A1AC-CE6A-2AA2-8D3DDB2A7F94}"/>
                    </a:ext>
                  </a:extLst>
                </p:cNvPr>
                <p:cNvGrpSpPr/>
                <p:nvPr/>
              </p:nvGrpSpPr>
              <p:grpSpPr>
                <a:xfrm>
                  <a:off x="1869341" y="3487061"/>
                  <a:ext cx="972971" cy="1204381"/>
                  <a:chOff x="1786704" y="2366258"/>
                  <a:chExt cx="1055965" cy="1359212"/>
                </a:xfrm>
              </p:grpSpPr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A060E800-93BB-61DD-17F2-D189DA99CD0D}"/>
                      </a:ext>
                    </a:extLst>
                  </p:cNvPr>
                  <p:cNvSpPr txBox="1"/>
                  <p:nvPr/>
                </p:nvSpPr>
                <p:spPr>
                  <a:xfrm>
                    <a:off x="1850807" y="3412861"/>
                    <a:ext cx="728364" cy="3126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Update</a:t>
                    </a: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A5C64277-ACC7-C463-74CC-2984ED9E7DE7}"/>
                      </a:ext>
                    </a:extLst>
                  </p:cNvPr>
                  <p:cNvSpPr txBox="1"/>
                  <p:nvPr/>
                </p:nvSpPr>
                <p:spPr>
                  <a:xfrm>
                    <a:off x="1786704" y="2366258"/>
                    <a:ext cx="1055965" cy="2431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800" b="1" i="1" u="sng" dirty="0">
                        <a:solidFill>
                          <a:schemeClr val="bg1"/>
                        </a:solidFill>
                      </a:rPr>
                      <a:t>Sales tab</a:t>
                    </a:r>
                  </a:p>
                </p:txBody>
              </p:sp>
            </p:grp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CD004953-0FAF-2646-72C7-C350C4AAD34C}"/>
                    </a:ext>
                  </a:extLst>
                </p:cNvPr>
                <p:cNvSpPr txBox="1"/>
                <p:nvPr/>
              </p:nvSpPr>
              <p:spPr>
                <a:xfrm>
                  <a:off x="1688527" y="3192367"/>
                  <a:ext cx="141340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i="1" dirty="0">
                      <a:solidFill>
                        <a:schemeClr val="bg1"/>
                      </a:solidFill>
                    </a:rPr>
                    <a:t>Business Area</a:t>
                  </a:r>
                  <a:r>
                    <a:rPr lang="en-GB" sz="1400" i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:</a:t>
                  </a:r>
                </a:p>
              </p:txBody>
            </p:sp>
          </p:grp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9D42C0FB-DD88-52D0-7A28-13FC05B51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39279" y="2363370"/>
                <a:ext cx="600630" cy="430887"/>
              </a:xfrm>
              <a:prstGeom prst="rect">
                <a:avLst/>
              </a:prstGeom>
            </p:spPr>
          </p:pic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A19186E-F1D9-939F-F71C-354B69C7A0B2}"/>
              </a:ext>
            </a:extLst>
          </p:cNvPr>
          <p:cNvGrpSpPr/>
          <p:nvPr/>
        </p:nvGrpSpPr>
        <p:grpSpPr>
          <a:xfrm>
            <a:off x="4485358" y="2009502"/>
            <a:ext cx="1215922" cy="1517057"/>
            <a:chOff x="3617970" y="1694781"/>
            <a:chExt cx="1215922" cy="151705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E0B6528-F477-14F4-1D3B-F7DA52616436}"/>
                </a:ext>
              </a:extLst>
            </p:cNvPr>
            <p:cNvGrpSpPr/>
            <p:nvPr/>
          </p:nvGrpSpPr>
          <p:grpSpPr>
            <a:xfrm>
              <a:off x="3617970" y="1694781"/>
              <a:ext cx="1215922" cy="1517057"/>
              <a:chOff x="1484041" y="3157860"/>
              <a:chExt cx="1215922" cy="1517057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48AA1879-CFF8-FCFF-4941-5C71A76AD021}"/>
                  </a:ext>
                </a:extLst>
              </p:cNvPr>
              <p:cNvGrpSpPr/>
              <p:nvPr/>
            </p:nvGrpSpPr>
            <p:grpSpPr>
              <a:xfrm>
                <a:off x="1660001" y="3448974"/>
                <a:ext cx="972971" cy="1225943"/>
                <a:chOff x="1559506" y="2323273"/>
                <a:chExt cx="1055964" cy="138354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2338C6FA-2507-C07D-9B9D-6CE3D8423980}"/>
                    </a:ext>
                  </a:extLst>
                </p:cNvPr>
                <p:cNvSpPr txBox="1"/>
                <p:nvPr/>
              </p:nvSpPr>
              <p:spPr>
                <a:xfrm>
                  <a:off x="1730111" y="3394210"/>
                  <a:ext cx="728364" cy="312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i="1" dirty="0">
                      <a:solidFill>
                        <a:schemeClr val="bg1">
                          <a:lumMod val="95000"/>
                        </a:schemeClr>
                      </a:solidFill>
                    </a:rPr>
                    <a:t>Update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D4CF7AE7-DFA5-5856-8ECC-1304E6F3C1AD}"/>
                    </a:ext>
                  </a:extLst>
                </p:cNvPr>
                <p:cNvSpPr txBox="1"/>
                <p:nvPr/>
              </p:nvSpPr>
              <p:spPr>
                <a:xfrm>
                  <a:off x="1559506" y="2323273"/>
                  <a:ext cx="1055964" cy="2431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800" b="1" i="1" u="sng" dirty="0">
                      <a:solidFill>
                        <a:schemeClr val="bg1"/>
                      </a:solidFill>
                    </a:rPr>
                    <a:t>Sales tab</a:t>
                  </a:r>
                </a:p>
              </p:txBody>
            </p:sp>
          </p:grp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1575260-E37B-556E-AF63-5B54F8588875}"/>
                  </a:ext>
                </a:extLst>
              </p:cNvPr>
              <p:cNvSpPr txBox="1"/>
              <p:nvPr/>
            </p:nvSpPr>
            <p:spPr>
              <a:xfrm>
                <a:off x="1484041" y="3157860"/>
                <a:ext cx="121592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i="1" dirty="0">
                    <a:solidFill>
                      <a:schemeClr val="bg1"/>
                    </a:solidFill>
                  </a:rPr>
                  <a:t> Type of unit:</a:t>
                </a:r>
              </a:p>
            </p:txBody>
          </p:sp>
        </p:grp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933F3C7-CA8A-D19F-6853-86585D29D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55879" y="2185083"/>
              <a:ext cx="609524" cy="190476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1C6C5DF-2BFE-5C54-5F7F-FD725CA3A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23848" y="2376551"/>
              <a:ext cx="468496" cy="422161"/>
            </a:xfrm>
            <a:prstGeom prst="rect">
              <a:avLst/>
            </a:prstGeom>
          </p:spPr>
        </p:pic>
      </p:grp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E6D7F856-E69A-6814-CBF2-A6466FE685FF}"/>
              </a:ext>
            </a:extLst>
          </p:cNvPr>
          <p:cNvSpPr/>
          <p:nvPr/>
        </p:nvSpPr>
        <p:spPr>
          <a:xfrm>
            <a:off x="1996747" y="4830388"/>
            <a:ext cx="386942" cy="1415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B0E733D-3C8D-C4AD-F529-A77753911FE2}"/>
              </a:ext>
            </a:extLst>
          </p:cNvPr>
          <p:cNvGrpSpPr/>
          <p:nvPr/>
        </p:nvGrpSpPr>
        <p:grpSpPr>
          <a:xfrm>
            <a:off x="2615496" y="4210823"/>
            <a:ext cx="2129934" cy="1343141"/>
            <a:chOff x="1856218" y="2060561"/>
            <a:chExt cx="2129934" cy="1343141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4608FCD-5100-B4AC-1C05-26302CCE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56218" y="2060561"/>
              <a:ext cx="2129934" cy="155092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E6705632-A159-D96F-A855-AFCA9C799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17687" y="2698940"/>
              <a:ext cx="1457143" cy="704762"/>
            </a:xfrm>
            <a:prstGeom prst="rect">
              <a:avLst/>
            </a:prstGeom>
          </p:spPr>
        </p:pic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67CF4F4-2949-F019-CA91-8219422F22B4}"/>
              </a:ext>
            </a:extLst>
          </p:cNvPr>
          <p:cNvCxnSpPr/>
          <p:nvPr/>
        </p:nvCxnSpPr>
        <p:spPr>
          <a:xfrm>
            <a:off x="696286" y="3631374"/>
            <a:ext cx="10657514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753F3B64-A14A-8643-A66A-B99EBDE886E2}"/>
              </a:ext>
            </a:extLst>
          </p:cNvPr>
          <p:cNvSpPr txBox="1"/>
          <p:nvPr/>
        </p:nvSpPr>
        <p:spPr>
          <a:xfrm>
            <a:off x="933505" y="1509766"/>
            <a:ext cx="41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18F0598-9A5F-E7DC-7C50-683BFCB721AE}"/>
              </a:ext>
            </a:extLst>
          </p:cNvPr>
          <p:cNvSpPr txBox="1"/>
          <p:nvPr/>
        </p:nvSpPr>
        <p:spPr>
          <a:xfrm>
            <a:off x="2876857" y="1510660"/>
            <a:ext cx="41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3D814A61-0EBE-3D49-0C13-C93C4AD81D98}"/>
              </a:ext>
            </a:extLst>
          </p:cNvPr>
          <p:cNvSpPr/>
          <p:nvPr/>
        </p:nvSpPr>
        <p:spPr>
          <a:xfrm>
            <a:off x="9356416" y="2538138"/>
            <a:ext cx="386942" cy="14157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95C82ED-995C-17D5-8464-0B872ACF6608}"/>
              </a:ext>
            </a:extLst>
          </p:cNvPr>
          <p:cNvSpPr txBox="1"/>
          <p:nvPr/>
        </p:nvSpPr>
        <p:spPr>
          <a:xfrm>
            <a:off x="4796166" y="1509766"/>
            <a:ext cx="41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936AF99-68B9-F228-78D1-6D4DA90965A0}"/>
              </a:ext>
            </a:extLst>
          </p:cNvPr>
          <p:cNvSpPr txBox="1"/>
          <p:nvPr/>
        </p:nvSpPr>
        <p:spPr>
          <a:xfrm>
            <a:off x="6593129" y="1502218"/>
            <a:ext cx="41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F8D02F7-116A-ED3F-388C-CF491CC0E1F0}"/>
              </a:ext>
            </a:extLst>
          </p:cNvPr>
          <p:cNvSpPr txBox="1"/>
          <p:nvPr/>
        </p:nvSpPr>
        <p:spPr>
          <a:xfrm>
            <a:off x="8404352" y="1468511"/>
            <a:ext cx="41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98D432F-9D25-BC48-65DC-CAC11DDD0717}"/>
              </a:ext>
            </a:extLst>
          </p:cNvPr>
          <p:cNvSpPr txBox="1"/>
          <p:nvPr/>
        </p:nvSpPr>
        <p:spPr>
          <a:xfrm>
            <a:off x="10121196" y="1502218"/>
            <a:ext cx="41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A26B927-E8EB-3750-BD2C-5767D4E6AB9F}"/>
              </a:ext>
            </a:extLst>
          </p:cNvPr>
          <p:cNvSpPr txBox="1"/>
          <p:nvPr/>
        </p:nvSpPr>
        <p:spPr>
          <a:xfrm>
            <a:off x="3474779" y="3624726"/>
            <a:ext cx="41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7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0DD85EEF-665D-F92C-0CEB-4CDDAD472C13}"/>
              </a:ext>
            </a:extLst>
          </p:cNvPr>
          <p:cNvSpPr txBox="1"/>
          <p:nvPr/>
        </p:nvSpPr>
        <p:spPr>
          <a:xfrm>
            <a:off x="5701280" y="3630292"/>
            <a:ext cx="41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325CB91-0C6C-198D-1559-166A9EF8CF92}"/>
              </a:ext>
            </a:extLst>
          </p:cNvPr>
          <p:cNvSpPr txBox="1"/>
          <p:nvPr/>
        </p:nvSpPr>
        <p:spPr>
          <a:xfrm>
            <a:off x="3344903" y="5663847"/>
            <a:ext cx="671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Create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2933897-60EA-5B06-8CC8-73947491F992}"/>
              </a:ext>
            </a:extLst>
          </p:cNvPr>
          <p:cNvSpPr txBox="1"/>
          <p:nvPr/>
        </p:nvSpPr>
        <p:spPr>
          <a:xfrm>
            <a:off x="389106" y="2822346"/>
            <a:ext cx="1450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i="1" dirty="0">
                <a:solidFill>
                  <a:schemeClr val="bg1"/>
                </a:solidFill>
              </a:rPr>
              <a:t>When do you believe it will be closed (signed contract received)?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24375AC-35D9-DB7E-7C3F-5EDDCB2635F6}"/>
              </a:ext>
            </a:extLst>
          </p:cNvPr>
          <p:cNvSpPr txBox="1"/>
          <p:nvPr/>
        </p:nvSpPr>
        <p:spPr>
          <a:xfrm>
            <a:off x="2340534" y="2823322"/>
            <a:ext cx="1450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i="1" dirty="0">
                <a:solidFill>
                  <a:schemeClr val="bg1"/>
                </a:solidFill>
              </a:rPr>
              <a:t>What do you believe the total sum will be?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6A0F35F-D8CA-6153-C18E-496012B0C4A0}"/>
              </a:ext>
            </a:extLst>
          </p:cNvPr>
          <p:cNvSpPr txBox="1"/>
          <p:nvPr/>
        </p:nvSpPr>
        <p:spPr>
          <a:xfrm>
            <a:off x="2927067" y="4491834"/>
            <a:ext cx="1450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i="1" dirty="0">
                <a:solidFill>
                  <a:schemeClr val="bg1"/>
                </a:solidFill>
              </a:rPr>
              <a:t>Quote tab – Add product – Search &amp; update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59FA77-C34A-404C-19A7-C0FDEEEC2CD5}"/>
              </a:ext>
            </a:extLst>
          </p:cNvPr>
          <p:cNvSpPr txBox="1">
            <a:spLocks/>
          </p:cNvSpPr>
          <p:nvPr/>
        </p:nvSpPr>
        <p:spPr>
          <a:xfrm>
            <a:off x="609599" y="745836"/>
            <a:ext cx="10972801" cy="136715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i="1" dirty="0">
                <a:solidFill>
                  <a:schemeClr val="bg1"/>
                </a:solidFill>
              </a:rPr>
              <a:t>I make a new proposal –</a:t>
            </a:r>
            <a:r>
              <a:rPr lang="en-GB" sz="3600" i="1" dirty="0"/>
              <a:t> </a:t>
            </a:r>
            <a:r>
              <a:rPr lang="en-GB" b="1" dirty="0">
                <a:solidFill>
                  <a:schemeClr val="bg1"/>
                </a:solidFill>
              </a:rPr>
              <a:t>Process description</a:t>
            </a:r>
          </a:p>
        </p:txBody>
      </p:sp>
    </p:spTree>
    <p:extLst>
      <p:ext uri="{BB962C8B-B14F-4D97-AF65-F5344CB8AC3E}">
        <p14:creationId xmlns:p14="http://schemas.microsoft.com/office/powerpoint/2010/main" val="2110014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2109C-2607-2113-D044-4BF3C1696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390834"/>
            <a:ext cx="10751411" cy="136715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 do a proposal -Short movie (klick to start)</a:t>
            </a:r>
            <a:endParaRPr lang="en-GB" dirty="0"/>
          </a:p>
        </p:txBody>
      </p:sp>
      <p:pic>
        <p:nvPicPr>
          <p:cNvPr id="3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037EE5F1-5808-74E0-20A2-B63CAC6C73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5125" y="1398494"/>
            <a:ext cx="9517775" cy="537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4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2109C-2607-2113-D044-4BF3C1696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390834"/>
            <a:ext cx="10751411" cy="136715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 – I make a proposal – Step by step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B348B-2A36-9FD8-8144-0A7DB71EC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58" y="1245201"/>
            <a:ext cx="9621819" cy="5481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2B2701-EAB0-4EFC-ED58-641A39CCAFE1}"/>
              </a:ext>
            </a:extLst>
          </p:cNvPr>
          <p:cNvSpPr txBox="1"/>
          <p:nvPr/>
        </p:nvSpPr>
        <p:spPr>
          <a:xfrm>
            <a:off x="7239482" y="2320878"/>
            <a:ext cx="671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FF0000"/>
                </a:solidFill>
              </a:rPr>
              <a:t>Update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7AF271-45D8-1D32-D524-BA0566D58BFD}"/>
              </a:ext>
            </a:extLst>
          </p:cNvPr>
          <p:cNvSpPr txBox="1"/>
          <p:nvPr/>
        </p:nvSpPr>
        <p:spPr>
          <a:xfrm>
            <a:off x="7239481" y="2534825"/>
            <a:ext cx="671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FF0000"/>
                </a:solidFill>
              </a:rPr>
              <a:t>Update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198144-2F35-1D72-F4C6-2DF8406B05C9}"/>
              </a:ext>
            </a:extLst>
          </p:cNvPr>
          <p:cNvSpPr txBox="1"/>
          <p:nvPr/>
        </p:nvSpPr>
        <p:spPr>
          <a:xfrm>
            <a:off x="7239481" y="3006877"/>
            <a:ext cx="671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FF0000"/>
                </a:solidFill>
              </a:rPr>
              <a:t>Update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F881B-DE54-040C-CB0C-36658B43912A}"/>
              </a:ext>
            </a:extLst>
          </p:cNvPr>
          <p:cNvSpPr txBox="1"/>
          <p:nvPr/>
        </p:nvSpPr>
        <p:spPr>
          <a:xfrm>
            <a:off x="7241274" y="3160563"/>
            <a:ext cx="671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FF0000"/>
                </a:solidFill>
              </a:rPr>
              <a:t>Update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A679E4-9012-220E-E675-77833E9338C3}"/>
              </a:ext>
            </a:extLst>
          </p:cNvPr>
          <p:cNvSpPr txBox="1"/>
          <p:nvPr/>
        </p:nvSpPr>
        <p:spPr>
          <a:xfrm>
            <a:off x="10447052" y="1858884"/>
            <a:ext cx="671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rgbClr val="FF0000"/>
                </a:solidFill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3436187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BE1BF-D631-3DD4-D100-F882D4991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do a proposal - Step by step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74BA5-43B9-60DD-C807-A2D6EBFCF99C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en-GB" sz="1400" dirty="0"/>
              <a:t>2 – Create a Proposal</a:t>
            </a:r>
          </a:p>
          <a:p>
            <a:pPr marL="285750" indent="-285750">
              <a:buFontTx/>
              <a:buChar char="-"/>
            </a:pPr>
            <a:r>
              <a:rPr lang="en-GB" sz="1400" b="1" dirty="0"/>
              <a:t>Forecast – </a:t>
            </a:r>
            <a:r>
              <a:rPr lang="en-GB" sz="1800" b="1" dirty="0"/>
              <a:t>If a new unit</a:t>
            </a:r>
          </a:p>
          <a:p>
            <a:pPr marL="285750" indent="-285750">
              <a:buFontTx/>
              <a:buChar char="-"/>
            </a:pPr>
            <a:r>
              <a:rPr lang="en-GB" sz="1400" b="1" dirty="0"/>
              <a:t>Add Product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sz="1400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sz="1400" dirty="0"/>
          </a:p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D4DA25-AFCE-42D2-0ADF-1A36CBEE1A3E}"/>
              </a:ext>
            </a:extLst>
          </p:cNvPr>
          <p:cNvGrpSpPr/>
          <p:nvPr/>
        </p:nvGrpSpPr>
        <p:grpSpPr>
          <a:xfrm>
            <a:off x="5432611" y="1678035"/>
            <a:ext cx="6555889" cy="4857391"/>
            <a:chOff x="3709740" y="1323013"/>
            <a:chExt cx="7644060" cy="54062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D4D58A-F8CC-19B2-9E51-7EFCCE5D8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11371" y="1323013"/>
              <a:ext cx="7242429" cy="54062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812243-B3F6-0ADF-6F61-F6D098FF43C3}"/>
                </a:ext>
              </a:extLst>
            </p:cNvPr>
            <p:cNvSpPr txBox="1"/>
            <p:nvPr/>
          </p:nvSpPr>
          <p:spPr>
            <a:xfrm>
              <a:off x="3709740" y="6083761"/>
              <a:ext cx="671119" cy="274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i="1" dirty="0">
                  <a:solidFill>
                    <a:schemeClr val="bg1"/>
                  </a:solidFill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7765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2E532-A41E-2FC3-1FB0-35B6EE6B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do a proposal - Step by step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09208-DC09-7080-B1BD-AF9F97D62EE2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09600" y="2112991"/>
            <a:ext cx="10972802" cy="3797479"/>
          </a:xfrm>
        </p:spPr>
        <p:txBody>
          <a:bodyPr/>
          <a:lstStyle/>
          <a:p>
            <a:r>
              <a:rPr lang="en-GB" sz="1400" dirty="0"/>
              <a:t>2 – Create a Proposal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Forecast – If a new unit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Add Product</a:t>
            </a:r>
          </a:p>
          <a:p>
            <a:pPr marL="285750" indent="-285750">
              <a:buFontTx/>
              <a:buChar char="-"/>
            </a:pPr>
            <a:r>
              <a:rPr lang="en-GB" sz="1400" b="1" dirty="0"/>
              <a:t>Search product </a:t>
            </a:r>
          </a:p>
          <a:p>
            <a:pPr marL="285750" indent="-285750">
              <a:buFontTx/>
              <a:buChar char="-"/>
            </a:pPr>
            <a:r>
              <a:rPr lang="en-GB" sz="1400" b="1" dirty="0"/>
              <a:t>Don’t need to ad add-ones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sz="1400" dirty="0"/>
          </a:p>
          <a:p>
            <a:pPr marL="285750" indent="-285750">
              <a:buFontTx/>
              <a:buChar char="-"/>
            </a:pPr>
            <a:endParaRPr lang="en-GB" sz="1400" dirty="0"/>
          </a:p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9C864D-EE59-6E9A-F279-BF47EFBF0815}"/>
              </a:ext>
            </a:extLst>
          </p:cNvPr>
          <p:cNvGrpSpPr/>
          <p:nvPr/>
        </p:nvGrpSpPr>
        <p:grpSpPr>
          <a:xfrm>
            <a:off x="4959275" y="1882588"/>
            <a:ext cx="7050742" cy="4808668"/>
            <a:chOff x="3700632" y="1513401"/>
            <a:chExt cx="7653168" cy="49794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A1C9DE-5225-FA3E-32CE-DF485A771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9070" y="1513401"/>
              <a:ext cx="6834730" cy="49794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F2071F-40F9-DC62-9D32-FAAFFFEDBDEA}"/>
                </a:ext>
              </a:extLst>
            </p:cNvPr>
            <p:cNvSpPr txBox="1"/>
            <p:nvPr/>
          </p:nvSpPr>
          <p:spPr>
            <a:xfrm>
              <a:off x="3700632" y="1825625"/>
              <a:ext cx="11539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i="1" dirty="0">
                  <a:solidFill>
                    <a:schemeClr val="bg1"/>
                  </a:solidFill>
                </a:rPr>
                <a:t>Update Unit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8113366"/>
      </p:ext>
    </p:extLst>
  </p:cSld>
  <p:clrMapOvr>
    <a:masterClrMapping/>
  </p:clrMapOvr>
</p:sld>
</file>

<file path=ppt/theme/theme1.xml><?xml version="1.0" encoding="utf-8"?>
<a:theme xmlns:a="http://schemas.openxmlformats.org/drawingml/2006/main" name="Star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and orange background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mage and logo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93782286AA5E54CA38EFA81A2AE2E79" ma:contentTypeVersion="12" ma:contentTypeDescription="Skapa ett nytt dokument." ma:contentTypeScope="" ma:versionID="774d38a4d9ad764141f0ef50c4d1ba15">
  <xsd:schema xmlns:xsd="http://www.w3.org/2001/XMLSchema" xmlns:xs="http://www.w3.org/2001/XMLSchema" xmlns:p="http://schemas.microsoft.com/office/2006/metadata/properties" xmlns:ns2="8f283d17-ae13-45c5-917b-f0c4d5350cd7" xmlns:ns3="ab1232c3-944f-45b7-b71c-37ef15347ff9" targetNamespace="http://schemas.microsoft.com/office/2006/metadata/properties" ma:root="true" ma:fieldsID="53da7eb7837b7f3c37f6b7cfbf434970" ns2:_="" ns3:_="">
    <xsd:import namespace="8f283d17-ae13-45c5-917b-f0c4d5350cd7"/>
    <xsd:import namespace="ab1232c3-944f-45b7-b71c-37ef15347f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83d17-ae13-45c5-917b-f0c4d5350c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1232c3-944f-45b7-b71c-37ef15347ff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3E994D-E1D0-4C8C-858E-990A03DFB7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8A27F5-B147-4F7A-BA84-69CB5CD3D303}">
  <ds:schemaRefs>
    <ds:schemaRef ds:uri="8f283d17-ae13-45c5-917b-f0c4d5350cd7"/>
    <ds:schemaRef ds:uri="ab1232c3-944f-45b7-b71c-37ef15347f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A85EBCF-27E1-4F30-A526-C439791F7135}">
  <ds:schemaRefs>
    <ds:schemaRef ds:uri="8f283d17-ae13-45c5-917b-f0c4d5350cd7"/>
    <ds:schemaRef ds:uri="ab1232c3-944f-45b7-b71c-37ef15347ff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4274</TotalTime>
  <Words>521</Words>
  <Application>Microsoft Office PowerPoint</Application>
  <PresentationFormat>Widescreen</PresentationFormat>
  <Paragraphs>115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Sora</vt:lpstr>
      <vt:lpstr>Sora Regular Regular</vt:lpstr>
      <vt:lpstr>Start</vt:lpstr>
      <vt:lpstr>Blue and orange backgrounds</vt:lpstr>
      <vt:lpstr>Image and logo slides</vt:lpstr>
      <vt:lpstr>PowerPoint Presentation</vt:lpstr>
      <vt:lpstr>CRM Training How to do a proposal/quote in SuperOffice</vt:lpstr>
      <vt:lpstr>PowerPoint Presentation</vt:lpstr>
      <vt:lpstr>PART ONE : I make a new proposal</vt:lpstr>
      <vt:lpstr>PowerPoint Presentation</vt:lpstr>
      <vt:lpstr>I do a proposal -Short movie (klick to start)</vt:lpstr>
      <vt:lpstr>2 – I make a proposal – Step by step</vt:lpstr>
      <vt:lpstr>I do a proposal - Step by step</vt:lpstr>
      <vt:lpstr>I do a proposal - Step by step</vt:lpstr>
      <vt:lpstr>I do a proposal - Step by step</vt:lpstr>
      <vt:lpstr>I do a proposal - Step by step</vt:lpstr>
      <vt:lpstr>I do a proposal - Step by step</vt:lpstr>
      <vt:lpstr>PowerPoint Presentation</vt:lpstr>
      <vt:lpstr>Find earlier done proposal</vt:lpstr>
      <vt:lpstr>Find Sale in SuperOffice where you wish to save the proposal</vt:lpstr>
      <vt:lpstr>Create a new document but choose “ Inc. Previously made quotations”</vt:lpstr>
      <vt:lpstr>Upload (click) or drag and drop it</vt:lpstr>
      <vt:lpstr>Upload (click) or drag and drop it - Create and its done!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Matilda Hubinette</dc:creator>
  <cp:lastModifiedBy>Gunnar Perén</cp:lastModifiedBy>
  <cp:revision>35</cp:revision>
  <cp:lastPrinted>2021-06-17T10:53:17Z</cp:lastPrinted>
  <dcterms:created xsi:type="dcterms:W3CDTF">2020-12-21T14:20:50Z</dcterms:created>
  <dcterms:modified xsi:type="dcterms:W3CDTF">2023-02-13T09:47:40Z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0x010100F93782286AA5E54CA38EFA81A2AE2E79</vt:lpwstr>
  </property>
</Properties>
</file>